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3" r:id="rId6"/>
    <p:sldId id="265" r:id="rId7"/>
    <p:sldId id="260" r:id="rId8"/>
    <p:sldId id="274" r:id="rId9"/>
    <p:sldId id="267" r:id="rId10"/>
    <p:sldId id="266" r:id="rId11"/>
    <p:sldId id="268" r:id="rId12"/>
    <p:sldId id="270" r:id="rId13"/>
    <p:sldId id="271" r:id="rId14"/>
    <p:sldId id="277" r:id="rId15"/>
    <p:sldId id="272" r:id="rId16"/>
    <p:sldId id="27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5BE85-2B85-4DBE-9575-FF257D1F83B6}" v="603" dt="2022-02-02T17:51:29.092"/>
    <p1510:client id="{10BA7BE7-DE0B-4414-A6B6-4F8369BF9F2B}" v="505" dt="2022-02-02T17:54:40.876"/>
    <p1510:client id="{2F84D37B-893F-4856-BE72-F3F418A69408}" v="61" dt="2022-02-02T17:58:47.896"/>
    <p1510:client id="{4142DA0D-976B-41A8-8EA2-33C4977D548D}" v="27" dt="2022-02-02T18:03:06.280"/>
    <p1510:client id="{43974447-B8E9-4E7B-8B3B-3D60B5E129FF}" v="1" dt="2022-02-03T01:19:23.762"/>
    <p1510:client id="{478F8ECA-B0B3-4E0C-966A-C64458E8E3EF}" v="37" dt="2022-02-03T02:23:05.459"/>
    <p1510:client id="{72D5722E-2457-4C4A-A28D-6196D5CCE679}" v="20" dt="2022-02-02T19:43:37.383"/>
    <p1510:client id="{8AE04995-BC9A-4899-8B9E-B419B09214D0}" v="47" dt="2022-02-02T17:23:57.313"/>
    <p1510:client id="{B26261AF-CFE7-4D82-9DE7-FD229ED1A6B1}" v="16" dt="2022-02-02T19:50:35.892"/>
    <p1510:client id="{C6101DC1-65BD-492A-8F9B-8A33782758B5}" v="23" dt="2022-02-02T22:08:13.014"/>
    <p1510:client id="{F5747E99-0B10-4CD3-8481-13C81DC2D221}" v="22" dt="2022-02-02T19:26:15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 Mancha Noel Alejandro" userId="S::noel.gonzalez@xpertal.com::6427a3c5-e01c-4a29-91d2-8b7a15607e06" providerId="AD" clId="Web-{4142DA0D-976B-41A8-8EA2-33C4977D548D}"/>
    <pc:docChg chg="modSld">
      <pc:chgData name="Gonzalez Mancha Noel Alejandro" userId="S::noel.gonzalez@xpertal.com::6427a3c5-e01c-4a29-91d2-8b7a15607e06" providerId="AD" clId="Web-{4142DA0D-976B-41A8-8EA2-33C4977D548D}" dt="2022-02-02T18:03:06.280" v="20" actId="1076"/>
      <pc:docMkLst>
        <pc:docMk/>
      </pc:docMkLst>
      <pc:sldChg chg="modSp">
        <pc:chgData name="Gonzalez Mancha Noel Alejandro" userId="S::noel.gonzalez@xpertal.com::6427a3c5-e01c-4a29-91d2-8b7a15607e06" providerId="AD" clId="Web-{4142DA0D-976B-41A8-8EA2-33C4977D548D}" dt="2022-02-02T18:03:06.280" v="20" actId="1076"/>
        <pc:sldMkLst>
          <pc:docMk/>
          <pc:sldMk cId="3832299196" sldId="261"/>
        </pc:sldMkLst>
        <pc:spChg chg="mod">
          <ac:chgData name="Gonzalez Mancha Noel Alejandro" userId="S::noel.gonzalez@xpertal.com::6427a3c5-e01c-4a29-91d2-8b7a15607e06" providerId="AD" clId="Web-{4142DA0D-976B-41A8-8EA2-33C4977D548D}" dt="2022-02-02T18:01:43.277" v="14" actId="20577"/>
          <ac:spMkLst>
            <pc:docMk/>
            <pc:sldMk cId="3832299196" sldId="261"/>
            <ac:spMk id="5" creationId="{5D08E952-A008-48B5-892E-F8525DAB19A2}"/>
          </ac:spMkLst>
        </pc:spChg>
        <pc:spChg chg="mod">
          <ac:chgData name="Gonzalez Mancha Noel Alejandro" userId="S::noel.gonzalez@xpertal.com::6427a3c5-e01c-4a29-91d2-8b7a15607e06" providerId="AD" clId="Web-{4142DA0D-976B-41A8-8EA2-33C4977D548D}" dt="2022-02-02T18:01:38.261" v="13" actId="20577"/>
          <ac:spMkLst>
            <pc:docMk/>
            <pc:sldMk cId="3832299196" sldId="261"/>
            <ac:spMk id="6" creationId="{920D82A1-B223-4FEC-A800-00E3790341D0}"/>
          </ac:spMkLst>
        </pc:spChg>
        <pc:spChg chg="mod">
          <ac:chgData name="Gonzalez Mancha Noel Alejandro" userId="S::noel.gonzalez@xpertal.com::6427a3c5-e01c-4a29-91d2-8b7a15607e06" providerId="AD" clId="Web-{4142DA0D-976B-41A8-8EA2-33C4977D548D}" dt="2022-02-02T18:03:06.280" v="20" actId="1076"/>
          <ac:spMkLst>
            <pc:docMk/>
            <pc:sldMk cId="3832299196" sldId="261"/>
            <ac:spMk id="7" creationId="{57AC5026-FE67-4D26-A692-40FBBBF0BDBA}"/>
          </ac:spMkLst>
        </pc:spChg>
      </pc:sldChg>
      <pc:sldChg chg="modSp">
        <pc:chgData name="Gonzalez Mancha Noel Alejandro" userId="S::noel.gonzalez@xpertal.com::6427a3c5-e01c-4a29-91d2-8b7a15607e06" providerId="AD" clId="Web-{4142DA0D-976B-41A8-8EA2-33C4977D548D}" dt="2022-02-02T18:00:58.228" v="7" actId="20577"/>
        <pc:sldMkLst>
          <pc:docMk/>
          <pc:sldMk cId="85933440" sldId="263"/>
        </pc:sldMkLst>
        <pc:spChg chg="mod">
          <ac:chgData name="Gonzalez Mancha Noel Alejandro" userId="S::noel.gonzalez@xpertal.com::6427a3c5-e01c-4a29-91d2-8b7a15607e06" providerId="AD" clId="Web-{4142DA0D-976B-41A8-8EA2-33C4977D548D}" dt="2022-02-02T18:00:50.244" v="4" actId="20577"/>
          <ac:spMkLst>
            <pc:docMk/>
            <pc:sldMk cId="85933440" sldId="263"/>
            <ac:spMk id="7" creationId="{3A2AF9DA-C745-44E2-807D-83AC47960797}"/>
          </ac:spMkLst>
        </pc:spChg>
        <pc:spChg chg="mod">
          <ac:chgData name="Gonzalez Mancha Noel Alejandro" userId="S::noel.gonzalez@xpertal.com::6427a3c5-e01c-4a29-91d2-8b7a15607e06" providerId="AD" clId="Web-{4142DA0D-976B-41A8-8EA2-33C4977D548D}" dt="2022-02-02T18:00:58.228" v="7" actId="20577"/>
          <ac:spMkLst>
            <pc:docMk/>
            <pc:sldMk cId="85933440" sldId="263"/>
            <ac:spMk id="9" creationId="{299694E2-DA38-4FA3-835E-0D2E62B1BF7F}"/>
          </ac:spMkLst>
        </pc:spChg>
      </pc:sldChg>
      <pc:sldChg chg="modSp">
        <pc:chgData name="Gonzalez Mancha Noel Alejandro" userId="S::noel.gonzalez@xpertal.com::6427a3c5-e01c-4a29-91d2-8b7a15607e06" providerId="AD" clId="Web-{4142DA0D-976B-41A8-8EA2-33C4977D548D}" dt="2022-02-02T18:02:04.387" v="19" actId="20577"/>
        <pc:sldMkLst>
          <pc:docMk/>
          <pc:sldMk cId="2274852148" sldId="265"/>
        </pc:sldMkLst>
        <pc:spChg chg="mod">
          <ac:chgData name="Gonzalez Mancha Noel Alejandro" userId="S::noel.gonzalez@xpertal.com::6427a3c5-e01c-4a29-91d2-8b7a15607e06" providerId="AD" clId="Web-{4142DA0D-976B-41A8-8EA2-33C4977D548D}" dt="2022-02-02T18:01:54.121" v="16" actId="20577"/>
          <ac:spMkLst>
            <pc:docMk/>
            <pc:sldMk cId="2274852148" sldId="265"/>
            <ac:spMk id="6" creationId="{151F35DA-0E0B-4968-A6E8-2FE4AEF4B900}"/>
          </ac:spMkLst>
        </pc:spChg>
        <pc:spChg chg="mod">
          <ac:chgData name="Gonzalez Mancha Noel Alejandro" userId="S::noel.gonzalez@xpertal.com::6427a3c5-e01c-4a29-91d2-8b7a15607e06" providerId="AD" clId="Web-{4142DA0D-976B-41A8-8EA2-33C4977D548D}" dt="2022-02-02T18:02:04.387" v="19" actId="20577"/>
          <ac:spMkLst>
            <pc:docMk/>
            <pc:sldMk cId="2274852148" sldId="265"/>
            <ac:spMk id="10" creationId="{51AB2F7E-F2B9-46E2-9B98-0AAB74551057}"/>
          </ac:spMkLst>
        </pc:spChg>
      </pc:sldChg>
    </pc:docChg>
  </pc:docChgLst>
  <pc:docChgLst>
    <pc:chgData name="Marquez Coronado Isaias" userId="S::isaias.marquez@xpertal.com::bc2a5c55-4373-42ac-bfca-27031afca475" providerId="AD" clId="Web-{B26261AF-CFE7-4D82-9DE7-FD229ED1A6B1}"/>
    <pc:docChg chg="modSld">
      <pc:chgData name="Marquez Coronado Isaias" userId="S::isaias.marquez@xpertal.com::bc2a5c55-4373-42ac-bfca-27031afca475" providerId="AD" clId="Web-{B26261AF-CFE7-4D82-9DE7-FD229ED1A6B1}" dt="2022-02-02T19:50:35.892" v="6" actId="1076"/>
      <pc:docMkLst>
        <pc:docMk/>
      </pc:docMkLst>
      <pc:sldChg chg="modSp">
        <pc:chgData name="Marquez Coronado Isaias" userId="S::isaias.marquez@xpertal.com::bc2a5c55-4373-42ac-bfca-27031afca475" providerId="AD" clId="Web-{B26261AF-CFE7-4D82-9DE7-FD229ED1A6B1}" dt="2022-02-02T19:50:35.892" v="6" actId="1076"/>
        <pc:sldMkLst>
          <pc:docMk/>
          <pc:sldMk cId="3832299196" sldId="261"/>
        </pc:sldMkLst>
        <pc:spChg chg="mod">
          <ac:chgData name="Marquez Coronado Isaias" userId="S::isaias.marquez@xpertal.com::bc2a5c55-4373-42ac-bfca-27031afca475" providerId="AD" clId="Web-{B26261AF-CFE7-4D82-9DE7-FD229ED1A6B1}" dt="2022-02-02T19:50:35.892" v="6" actId="1076"/>
          <ac:spMkLst>
            <pc:docMk/>
            <pc:sldMk cId="3832299196" sldId="261"/>
            <ac:spMk id="2" creationId="{C51E6945-5DE8-47DA-9D48-A6A243D9EDD7}"/>
          </ac:spMkLst>
        </pc:spChg>
        <pc:spChg chg="mod">
          <ac:chgData name="Marquez Coronado Isaias" userId="S::isaias.marquez@xpertal.com::bc2a5c55-4373-42ac-bfca-27031afca475" providerId="AD" clId="Web-{B26261AF-CFE7-4D82-9DE7-FD229ED1A6B1}" dt="2022-02-02T19:50:35.674" v="5" actId="20577"/>
          <ac:spMkLst>
            <pc:docMk/>
            <pc:sldMk cId="3832299196" sldId="261"/>
            <ac:spMk id="5" creationId="{5D08E952-A008-48B5-892E-F8525DAB19A2}"/>
          </ac:spMkLst>
        </pc:spChg>
        <pc:spChg chg="mod">
          <ac:chgData name="Marquez Coronado Isaias" userId="S::isaias.marquez@xpertal.com::bc2a5c55-4373-42ac-bfca-27031afca475" providerId="AD" clId="Web-{B26261AF-CFE7-4D82-9DE7-FD229ED1A6B1}" dt="2022-02-02T19:50:11.158" v="1" actId="20577"/>
          <ac:spMkLst>
            <pc:docMk/>
            <pc:sldMk cId="3832299196" sldId="261"/>
            <ac:spMk id="6" creationId="{920D82A1-B223-4FEC-A800-00E3790341D0}"/>
          </ac:spMkLst>
        </pc:spChg>
      </pc:sldChg>
    </pc:docChg>
  </pc:docChgLst>
  <pc:docChgLst>
    <pc:chgData name="Gonzalez Mancha Noel Alejandro" userId="S::noel.gonzalez@xpertal.com::6427a3c5-e01c-4a29-91d2-8b7a15607e06" providerId="AD" clId="Web-{72D5722E-2457-4C4A-A28D-6196D5CCE679}"/>
    <pc:docChg chg="modSld">
      <pc:chgData name="Gonzalez Mancha Noel Alejandro" userId="S::noel.gonzalez@xpertal.com::6427a3c5-e01c-4a29-91d2-8b7a15607e06" providerId="AD" clId="Web-{72D5722E-2457-4C4A-A28D-6196D5CCE679}" dt="2022-02-02T19:43:35.555" v="17" actId="20577"/>
      <pc:docMkLst>
        <pc:docMk/>
      </pc:docMkLst>
      <pc:sldChg chg="addSp modSp">
        <pc:chgData name="Gonzalez Mancha Noel Alejandro" userId="S::noel.gonzalez@xpertal.com::6427a3c5-e01c-4a29-91d2-8b7a15607e06" providerId="AD" clId="Web-{72D5722E-2457-4C4A-A28D-6196D5CCE679}" dt="2022-02-02T19:43:35.555" v="17" actId="20577"/>
        <pc:sldMkLst>
          <pc:docMk/>
          <pc:sldMk cId="1574387523" sldId="274"/>
        </pc:sldMkLst>
        <pc:spChg chg="mod">
          <ac:chgData name="Gonzalez Mancha Noel Alejandro" userId="S::noel.gonzalez@xpertal.com::6427a3c5-e01c-4a29-91d2-8b7a15607e06" providerId="AD" clId="Web-{72D5722E-2457-4C4A-A28D-6196D5CCE679}" dt="2022-02-02T19:42:41.554" v="0" actId="1076"/>
          <ac:spMkLst>
            <pc:docMk/>
            <pc:sldMk cId="1574387523" sldId="274"/>
            <ac:spMk id="2" creationId="{CBB7AD54-F1B1-4EEF-A6DC-5894E957BA83}"/>
          </ac:spMkLst>
        </pc:spChg>
        <pc:spChg chg="add mod">
          <ac:chgData name="Gonzalez Mancha Noel Alejandro" userId="S::noel.gonzalez@xpertal.com::6427a3c5-e01c-4a29-91d2-8b7a15607e06" providerId="AD" clId="Web-{72D5722E-2457-4C4A-A28D-6196D5CCE679}" dt="2022-02-02T19:43:35.555" v="17" actId="20577"/>
          <ac:spMkLst>
            <pc:docMk/>
            <pc:sldMk cId="1574387523" sldId="274"/>
            <ac:spMk id="6" creationId="{0FB35E11-4583-4498-8363-E0DAAD4F445E}"/>
          </ac:spMkLst>
        </pc:spChg>
      </pc:sldChg>
    </pc:docChg>
  </pc:docChgLst>
  <pc:docChgLst>
    <pc:chgData name="Gonzalez Mancha Noel Alejandro" userId="S::noel.gonzalez@xpertal.com::6427a3c5-e01c-4a29-91d2-8b7a15607e06" providerId="AD" clId="Web-{C6101DC1-65BD-492A-8F9B-8A33782758B5}"/>
    <pc:docChg chg="addSld modSld">
      <pc:chgData name="Gonzalez Mancha Noel Alejandro" userId="S::noel.gonzalez@xpertal.com::6427a3c5-e01c-4a29-91d2-8b7a15607e06" providerId="AD" clId="Web-{C6101DC1-65BD-492A-8F9B-8A33782758B5}" dt="2022-02-02T22:02:58.823" v="21" actId="1076"/>
      <pc:docMkLst>
        <pc:docMk/>
      </pc:docMkLst>
      <pc:sldChg chg="addSp delSp modSp">
        <pc:chgData name="Gonzalez Mancha Noel Alejandro" userId="S::noel.gonzalez@xpertal.com::6427a3c5-e01c-4a29-91d2-8b7a15607e06" providerId="AD" clId="Web-{C6101DC1-65BD-492A-8F9B-8A33782758B5}" dt="2022-02-02T22:02:26.561" v="17" actId="1076"/>
        <pc:sldMkLst>
          <pc:docMk/>
          <pc:sldMk cId="730586735" sldId="260"/>
        </pc:sldMkLst>
        <pc:picChg chg="add mod">
          <ac:chgData name="Gonzalez Mancha Noel Alejandro" userId="S::noel.gonzalez@xpertal.com::6427a3c5-e01c-4a29-91d2-8b7a15607e06" providerId="AD" clId="Web-{C6101DC1-65BD-492A-8F9B-8A33782758B5}" dt="2022-02-02T22:02:26.561" v="17" actId="1076"/>
          <ac:picMkLst>
            <pc:docMk/>
            <pc:sldMk cId="730586735" sldId="260"/>
            <ac:picMk id="3" creationId="{84963479-20AF-406D-A498-1F4AEDA543A8}"/>
          </ac:picMkLst>
        </pc:picChg>
        <pc:picChg chg="del">
          <ac:chgData name="Gonzalez Mancha Noel Alejandro" userId="S::noel.gonzalez@xpertal.com::6427a3c5-e01c-4a29-91d2-8b7a15607e06" providerId="AD" clId="Web-{C6101DC1-65BD-492A-8F9B-8A33782758B5}" dt="2022-02-02T22:02:01.979" v="11"/>
          <ac:picMkLst>
            <pc:docMk/>
            <pc:sldMk cId="730586735" sldId="260"/>
            <ac:picMk id="6" creationId="{CBBCD708-A0F2-41A6-8404-E17F1DBEA6C0}"/>
          </ac:picMkLst>
        </pc:picChg>
      </pc:sldChg>
      <pc:sldChg chg="addSp delSp modSp">
        <pc:chgData name="Gonzalez Mancha Noel Alejandro" userId="S::noel.gonzalez@xpertal.com::6427a3c5-e01c-4a29-91d2-8b7a15607e06" providerId="AD" clId="Web-{C6101DC1-65BD-492A-8F9B-8A33782758B5}" dt="2022-02-02T22:02:58.823" v="21" actId="1076"/>
        <pc:sldMkLst>
          <pc:docMk/>
          <pc:sldMk cId="1574387523" sldId="274"/>
        </pc:sldMkLst>
        <pc:spChg chg="mod">
          <ac:chgData name="Gonzalez Mancha Noel Alejandro" userId="S::noel.gonzalez@xpertal.com::6427a3c5-e01c-4a29-91d2-8b7a15607e06" providerId="AD" clId="Web-{C6101DC1-65BD-492A-8F9B-8A33782758B5}" dt="2022-02-02T22:02:58.823" v="21" actId="1076"/>
          <ac:spMkLst>
            <pc:docMk/>
            <pc:sldMk cId="1574387523" sldId="274"/>
            <ac:spMk id="2" creationId="{CBB7AD54-F1B1-4EEF-A6DC-5894E957BA83}"/>
          </ac:spMkLst>
        </pc:spChg>
        <pc:spChg chg="del">
          <ac:chgData name="Gonzalez Mancha Noel Alejandro" userId="S::noel.gonzalez@xpertal.com::6427a3c5-e01c-4a29-91d2-8b7a15607e06" providerId="AD" clId="Web-{C6101DC1-65BD-492A-8F9B-8A33782758B5}" dt="2022-02-02T22:02:55.354" v="20"/>
          <ac:spMkLst>
            <pc:docMk/>
            <pc:sldMk cId="1574387523" sldId="274"/>
            <ac:spMk id="6" creationId="{0FB35E11-4583-4498-8363-E0DAAD4F445E}"/>
          </ac:spMkLst>
        </pc:spChg>
        <pc:picChg chg="add del">
          <ac:chgData name="Gonzalez Mancha Noel Alejandro" userId="S::noel.gonzalez@xpertal.com::6427a3c5-e01c-4a29-91d2-8b7a15607e06" providerId="AD" clId="Web-{C6101DC1-65BD-492A-8F9B-8A33782758B5}" dt="2022-02-02T22:02:49.120" v="19"/>
          <ac:picMkLst>
            <pc:docMk/>
            <pc:sldMk cId="1574387523" sldId="274"/>
            <ac:picMk id="7" creationId="{5618CAC6-2E99-40C2-A6F4-D15685A3C415}"/>
          </ac:picMkLst>
        </pc:picChg>
      </pc:sldChg>
      <pc:sldChg chg="addSp delSp modSp new">
        <pc:chgData name="Gonzalez Mancha Noel Alejandro" userId="S::noel.gonzalez@xpertal.com::6427a3c5-e01c-4a29-91d2-8b7a15607e06" providerId="AD" clId="Web-{C6101DC1-65BD-492A-8F9B-8A33782758B5}" dt="2022-02-02T22:00:58.712" v="10" actId="1076"/>
        <pc:sldMkLst>
          <pc:docMk/>
          <pc:sldMk cId="1854917028" sldId="275"/>
        </pc:sldMkLst>
        <pc:spChg chg="del">
          <ac:chgData name="Gonzalez Mancha Noel Alejandro" userId="S::noel.gonzalez@xpertal.com::6427a3c5-e01c-4a29-91d2-8b7a15607e06" providerId="AD" clId="Web-{C6101DC1-65BD-492A-8F9B-8A33782758B5}" dt="2022-02-02T21:59:48.789" v="2"/>
          <ac:spMkLst>
            <pc:docMk/>
            <pc:sldMk cId="1854917028" sldId="275"/>
            <ac:spMk id="2" creationId="{6C93CA34-3706-4BDB-8701-D0D6B8C225BB}"/>
          </ac:spMkLst>
        </pc:spChg>
        <pc:spChg chg="del">
          <ac:chgData name="Gonzalez Mancha Noel Alejandro" userId="S::noel.gonzalez@xpertal.com::6427a3c5-e01c-4a29-91d2-8b7a15607e06" providerId="AD" clId="Web-{C6101DC1-65BD-492A-8F9B-8A33782758B5}" dt="2022-02-02T21:59:46.758" v="1"/>
          <ac:spMkLst>
            <pc:docMk/>
            <pc:sldMk cId="1854917028" sldId="275"/>
            <ac:spMk id="3" creationId="{2CA30D11-D1F1-4315-813E-76D4F4A0A6B1}"/>
          </ac:spMkLst>
        </pc:spChg>
        <pc:picChg chg="add mod">
          <ac:chgData name="Gonzalez Mancha Noel Alejandro" userId="S::noel.gonzalez@xpertal.com::6427a3c5-e01c-4a29-91d2-8b7a15607e06" providerId="AD" clId="Web-{C6101DC1-65BD-492A-8F9B-8A33782758B5}" dt="2022-02-02T22:00:58.712" v="10" actId="1076"/>
          <ac:picMkLst>
            <pc:docMk/>
            <pc:sldMk cId="1854917028" sldId="275"/>
            <ac:picMk id="4" creationId="{889278C6-BA4B-46AB-8D44-A8C26F0A8FD8}"/>
          </ac:picMkLst>
        </pc:picChg>
      </pc:sldChg>
    </pc:docChg>
  </pc:docChgLst>
  <pc:docChgLst>
    <pc:chgData name="Gonzalez Mancha Noel Alejandro" userId="S::noel.gonzalez@xpertal.com::6427a3c5-e01c-4a29-91d2-8b7a15607e06" providerId="AD" clId="Web-{8AE04995-BC9A-4899-8B9E-B419B09214D0}"/>
    <pc:docChg chg="addSld delSld modSld">
      <pc:chgData name="Gonzalez Mancha Noel Alejandro" userId="S::noel.gonzalez@xpertal.com::6427a3c5-e01c-4a29-91d2-8b7a15607e06" providerId="AD" clId="Web-{8AE04995-BC9A-4899-8B9E-B419B09214D0}" dt="2022-02-02T17:23:57.313" v="41" actId="1076"/>
      <pc:docMkLst>
        <pc:docMk/>
      </pc:docMkLst>
      <pc:sldChg chg="addSp delSp modSp">
        <pc:chgData name="Gonzalez Mancha Noel Alejandro" userId="S::noel.gonzalez@xpertal.com::6427a3c5-e01c-4a29-91d2-8b7a15607e06" providerId="AD" clId="Web-{8AE04995-BC9A-4899-8B9E-B419B09214D0}" dt="2022-02-02T17:23:57.313" v="41" actId="1076"/>
        <pc:sldMkLst>
          <pc:docMk/>
          <pc:sldMk cId="730586735" sldId="260"/>
        </pc:sldMkLst>
        <pc:picChg chg="add del mod">
          <ac:chgData name="Gonzalez Mancha Noel Alejandro" userId="S::noel.gonzalez@xpertal.com::6427a3c5-e01c-4a29-91d2-8b7a15607e06" providerId="AD" clId="Web-{8AE04995-BC9A-4899-8B9E-B419B09214D0}" dt="2022-02-02T17:21:26.918" v="20"/>
          <ac:picMkLst>
            <pc:docMk/>
            <pc:sldMk cId="730586735" sldId="260"/>
            <ac:picMk id="3" creationId="{9423BDAC-12C1-4D19-A030-422BB223656B}"/>
          </ac:picMkLst>
        </pc:picChg>
        <pc:picChg chg="add del mod">
          <ac:chgData name="Gonzalez Mancha Noel Alejandro" userId="S::noel.gonzalez@xpertal.com::6427a3c5-e01c-4a29-91d2-8b7a15607e06" providerId="AD" clId="Web-{8AE04995-BC9A-4899-8B9E-B419B09214D0}" dt="2022-02-02T17:22:43.264" v="32"/>
          <ac:picMkLst>
            <pc:docMk/>
            <pc:sldMk cId="730586735" sldId="260"/>
            <ac:picMk id="5" creationId="{D3DC7B24-162C-4954-AD8A-9BBA151253B8}"/>
          </ac:picMkLst>
        </pc:picChg>
        <pc:picChg chg="add mod">
          <ac:chgData name="Gonzalez Mancha Noel Alejandro" userId="S::noel.gonzalez@xpertal.com::6427a3c5-e01c-4a29-91d2-8b7a15607e06" providerId="AD" clId="Web-{8AE04995-BC9A-4899-8B9E-B419B09214D0}" dt="2022-02-02T17:23:57.313" v="41" actId="1076"/>
          <ac:picMkLst>
            <pc:docMk/>
            <pc:sldMk cId="730586735" sldId="260"/>
            <ac:picMk id="6" creationId="{CBBCD708-A0F2-41A6-8404-E17F1DBEA6C0}"/>
          </ac:picMkLst>
        </pc:picChg>
      </pc:sldChg>
      <pc:sldChg chg="new del">
        <pc:chgData name="Gonzalez Mancha Noel Alejandro" userId="S::noel.gonzalez@xpertal.com::6427a3c5-e01c-4a29-91d2-8b7a15607e06" providerId="AD" clId="Web-{8AE04995-BC9A-4899-8B9E-B419B09214D0}" dt="2022-02-02T17:17:28.412" v="6"/>
        <pc:sldMkLst>
          <pc:docMk/>
          <pc:sldMk cId="3845620989" sldId="273"/>
        </pc:sldMkLst>
      </pc:sldChg>
      <pc:sldChg chg="addSp delSp modSp add replId">
        <pc:chgData name="Gonzalez Mancha Noel Alejandro" userId="S::noel.gonzalez@xpertal.com::6427a3c5-e01c-4a29-91d2-8b7a15607e06" providerId="AD" clId="Web-{8AE04995-BC9A-4899-8B9E-B419B09214D0}" dt="2022-02-02T17:22:29.576" v="31" actId="1076"/>
        <pc:sldMkLst>
          <pc:docMk/>
          <pc:sldMk cId="1574387523" sldId="274"/>
        </pc:sldMkLst>
        <pc:spChg chg="del">
          <ac:chgData name="Gonzalez Mancha Noel Alejandro" userId="S::noel.gonzalez@xpertal.com::6427a3c5-e01c-4a29-91d2-8b7a15607e06" providerId="AD" clId="Web-{8AE04995-BC9A-4899-8B9E-B419B09214D0}" dt="2022-02-02T17:17:34.115" v="7"/>
          <ac:spMkLst>
            <pc:docMk/>
            <pc:sldMk cId="1574387523" sldId="274"/>
            <ac:spMk id="4" creationId="{1CD22235-055B-4A37-B784-07E5C2FE9F96}"/>
          </ac:spMkLst>
        </pc:spChg>
        <pc:picChg chg="del">
          <ac:chgData name="Gonzalez Mancha Noel Alejandro" userId="S::noel.gonzalez@xpertal.com::6427a3c5-e01c-4a29-91d2-8b7a15607e06" providerId="AD" clId="Web-{8AE04995-BC9A-4899-8B9E-B419B09214D0}" dt="2022-02-02T17:17:36.131" v="8"/>
          <ac:picMkLst>
            <pc:docMk/>
            <pc:sldMk cId="1574387523" sldId="274"/>
            <ac:picMk id="3" creationId="{9423BDAC-12C1-4D19-A030-422BB223656B}"/>
          </ac:picMkLst>
        </pc:picChg>
        <pc:picChg chg="add del mod">
          <ac:chgData name="Gonzalez Mancha Noel Alejandro" userId="S::noel.gonzalez@xpertal.com::6427a3c5-e01c-4a29-91d2-8b7a15607e06" providerId="AD" clId="Web-{8AE04995-BC9A-4899-8B9E-B419B09214D0}" dt="2022-02-02T17:19:26.290" v="14"/>
          <ac:picMkLst>
            <pc:docMk/>
            <pc:sldMk cId="1574387523" sldId="274"/>
            <ac:picMk id="5" creationId="{0889E88A-1DF4-44BE-B8E7-D4BDD83BB548}"/>
          </ac:picMkLst>
        </pc:picChg>
        <pc:picChg chg="add del mod">
          <ac:chgData name="Gonzalez Mancha Noel Alejandro" userId="S::noel.gonzalez@xpertal.com::6427a3c5-e01c-4a29-91d2-8b7a15607e06" providerId="AD" clId="Web-{8AE04995-BC9A-4899-8B9E-B419B09214D0}" dt="2022-02-02T17:21:44.966" v="26"/>
          <ac:picMkLst>
            <pc:docMk/>
            <pc:sldMk cId="1574387523" sldId="274"/>
            <ac:picMk id="6" creationId="{4FEE91C6-6439-489C-BBB5-3F3D3A646EE1}"/>
          </ac:picMkLst>
        </pc:picChg>
        <pc:picChg chg="add mod">
          <ac:chgData name="Gonzalez Mancha Noel Alejandro" userId="S::noel.gonzalez@xpertal.com::6427a3c5-e01c-4a29-91d2-8b7a15607e06" providerId="AD" clId="Web-{8AE04995-BC9A-4899-8B9E-B419B09214D0}" dt="2022-02-02T17:22:29.576" v="31" actId="1076"/>
          <ac:picMkLst>
            <pc:docMk/>
            <pc:sldMk cId="1574387523" sldId="274"/>
            <ac:picMk id="7" creationId="{5618CAC6-2E99-40C2-A6F4-D15685A3C415}"/>
          </ac:picMkLst>
        </pc:picChg>
      </pc:sldChg>
    </pc:docChg>
  </pc:docChgLst>
  <pc:docChgLst>
    <pc:chgData name="Marquez Coronado Isaias" userId="S::isaias.marquez@xpertal.com::bc2a5c55-4373-42ac-bfca-27031afca475" providerId="AD" clId="Web-{0695BE85-2B85-4DBE-9575-FF257D1F83B6}"/>
    <pc:docChg chg="addSld delSld modSld sldOrd">
      <pc:chgData name="Marquez Coronado Isaias" userId="S::isaias.marquez@xpertal.com::bc2a5c55-4373-42ac-bfca-27031afca475" providerId="AD" clId="Web-{0695BE85-2B85-4DBE-9575-FF257D1F83B6}" dt="2022-02-02T17:51:29.092" v="588" actId="1076"/>
      <pc:docMkLst>
        <pc:docMk/>
      </pc:docMkLst>
      <pc:sldChg chg="modSp">
        <pc:chgData name="Marquez Coronado Isaias" userId="S::isaias.marquez@xpertal.com::bc2a5c55-4373-42ac-bfca-27031afca475" providerId="AD" clId="Web-{0695BE85-2B85-4DBE-9575-FF257D1F83B6}" dt="2022-02-02T17:38:09.075" v="153" actId="20577"/>
        <pc:sldMkLst>
          <pc:docMk/>
          <pc:sldMk cId="730586735" sldId="260"/>
        </pc:sldMkLst>
        <pc:spChg chg="mod">
          <ac:chgData name="Marquez Coronado Isaias" userId="S::isaias.marquez@xpertal.com::bc2a5c55-4373-42ac-bfca-27031afca475" providerId="AD" clId="Web-{0695BE85-2B85-4DBE-9575-FF257D1F83B6}" dt="2022-02-02T17:38:09.075" v="153" actId="20577"/>
          <ac:spMkLst>
            <pc:docMk/>
            <pc:sldMk cId="730586735" sldId="260"/>
            <ac:spMk id="2" creationId="{F8AF2D55-CCFE-4D4A-98B3-05C0E91F75C2}"/>
          </ac:spMkLst>
        </pc:spChg>
      </pc:sldChg>
      <pc:sldChg chg="modSp">
        <pc:chgData name="Marquez Coronado Isaias" userId="S::isaias.marquez@xpertal.com::bc2a5c55-4373-42ac-bfca-27031afca475" providerId="AD" clId="Web-{0695BE85-2B85-4DBE-9575-FF257D1F83B6}" dt="2022-02-02T17:38:52.107" v="158" actId="1076"/>
        <pc:sldMkLst>
          <pc:docMk/>
          <pc:sldMk cId="3832299196" sldId="261"/>
        </pc:sldMkLst>
        <pc:spChg chg="mod">
          <ac:chgData name="Marquez Coronado Isaias" userId="S::isaias.marquez@xpertal.com::bc2a5c55-4373-42ac-bfca-27031afca475" providerId="AD" clId="Web-{0695BE85-2B85-4DBE-9575-FF257D1F83B6}" dt="2022-02-02T17:38:45.217" v="155" actId="1076"/>
          <ac:spMkLst>
            <pc:docMk/>
            <pc:sldMk cId="3832299196" sldId="261"/>
            <ac:spMk id="5" creationId="{5D08E952-A008-48B5-892E-F8525DAB19A2}"/>
          </ac:spMkLst>
        </pc:spChg>
        <pc:spChg chg="mod">
          <ac:chgData name="Marquez Coronado Isaias" userId="S::isaias.marquez@xpertal.com::bc2a5c55-4373-42ac-bfca-27031afca475" providerId="AD" clId="Web-{0695BE85-2B85-4DBE-9575-FF257D1F83B6}" dt="2022-02-02T17:38:52.107" v="158" actId="1076"/>
          <ac:spMkLst>
            <pc:docMk/>
            <pc:sldMk cId="3832299196" sldId="261"/>
            <ac:spMk id="7" creationId="{57AC5026-FE67-4D26-A692-40FBBBF0BDBA}"/>
          </ac:spMkLst>
        </pc:spChg>
      </pc:sldChg>
      <pc:sldChg chg="addSp modSp">
        <pc:chgData name="Marquez Coronado Isaias" userId="S::isaias.marquez@xpertal.com::bc2a5c55-4373-42ac-bfca-27031afca475" providerId="AD" clId="Web-{0695BE85-2B85-4DBE-9575-FF257D1F83B6}" dt="2022-02-02T17:43:57.083" v="259" actId="20577"/>
        <pc:sldMkLst>
          <pc:docMk/>
          <pc:sldMk cId="3024404186" sldId="266"/>
        </pc:sldMkLst>
        <pc:spChg chg="mod">
          <ac:chgData name="Marquez Coronado Isaias" userId="S::isaias.marquez@xpertal.com::bc2a5c55-4373-42ac-bfca-27031afca475" providerId="AD" clId="Web-{0695BE85-2B85-4DBE-9575-FF257D1F83B6}" dt="2022-02-02T17:38:01.934" v="152" actId="20577"/>
          <ac:spMkLst>
            <pc:docMk/>
            <pc:sldMk cId="3024404186" sldId="266"/>
            <ac:spMk id="2" creationId="{F8AF2D55-CCFE-4D4A-98B3-05C0E91F75C2}"/>
          </ac:spMkLst>
        </pc:spChg>
        <pc:spChg chg="add mod">
          <ac:chgData name="Marquez Coronado Isaias" userId="S::isaias.marquez@xpertal.com::bc2a5c55-4373-42ac-bfca-27031afca475" providerId="AD" clId="Web-{0695BE85-2B85-4DBE-9575-FF257D1F83B6}" dt="2022-02-02T17:43:57.083" v="259" actId="20577"/>
          <ac:spMkLst>
            <pc:docMk/>
            <pc:sldMk cId="3024404186" sldId="266"/>
            <ac:spMk id="6" creationId="{E58B9C41-F0CC-4151-806B-953CDFD62780}"/>
          </ac:spMkLst>
        </pc:spChg>
        <pc:picChg chg="add mod">
          <ac:chgData name="Marquez Coronado Isaias" userId="S::isaias.marquez@xpertal.com::bc2a5c55-4373-42ac-bfca-27031afca475" providerId="AD" clId="Web-{0695BE85-2B85-4DBE-9575-FF257D1F83B6}" dt="2022-02-02T17:10:24.993" v="8" actId="1076"/>
          <ac:picMkLst>
            <pc:docMk/>
            <pc:sldMk cId="3024404186" sldId="266"/>
            <ac:picMk id="3" creationId="{C0C3E7C1-9B18-41E8-87DD-52EE331B4DC4}"/>
          </ac:picMkLst>
        </pc:picChg>
      </pc:sldChg>
      <pc:sldChg chg="addSp modSp ord">
        <pc:chgData name="Marquez Coronado Isaias" userId="S::isaias.marquez@xpertal.com::bc2a5c55-4373-42ac-bfca-27031afca475" providerId="AD" clId="Web-{0695BE85-2B85-4DBE-9575-FF257D1F83B6}" dt="2022-02-02T17:43:16.519" v="221" actId="1076"/>
        <pc:sldMkLst>
          <pc:docMk/>
          <pc:sldMk cId="469628118" sldId="267"/>
        </pc:sldMkLst>
        <pc:spChg chg="mod">
          <ac:chgData name="Marquez Coronado Isaias" userId="S::isaias.marquez@xpertal.com::bc2a5c55-4373-42ac-bfca-27031afca475" providerId="AD" clId="Web-{0695BE85-2B85-4DBE-9575-FF257D1F83B6}" dt="2022-02-02T17:37:54.981" v="151" actId="20577"/>
          <ac:spMkLst>
            <pc:docMk/>
            <pc:sldMk cId="469628118" sldId="267"/>
            <ac:spMk id="2" creationId="{F8AF2D55-CCFE-4D4A-98B3-05C0E91F75C2}"/>
          </ac:spMkLst>
        </pc:spChg>
        <pc:spChg chg="add mod">
          <ac:chgData name="Marquez Coronado Isaias" userId="S::isaias.marquez@xpertal.com::bc2a5c55-4373-42ac-bfca-27031afca475" providerId="AD" clId="Web-{0695BE85-2B85-4DBE-9575-FF257D1F83B6}" dt="2022-02-02T17:43:16.519" v="221" actId="1076"/>
          <ac:spMkLst>
            <pc:docMk/>
            <pc:sldMk cId="469628118" sldId="267"/>
            <ac:spMk id="6" creationId="{4F26C416-8B6C-45D9-8427-419E249533D5}"/>
          </ac:spMkLst>
        </pc:spChg>
        <pc:picChg chg="add mod">
          <ac:chgData name="Marquez Coronado Isaias" userId="S::isaias.marquez@xpertal.com::bc2a5c55-4373-42ac-bfca-27031afca475" providerId="AD" clId="Web-{0695BE85-2B85-4DBE-9575-FF257D1F83B6}" dt="2022-02-02T17:40:44.532" v="160" actId="1076"/>
          <ac:picMkLst>
            <pc:docMk/>
            <pc:sldMk cId="469628118" sldId="267"/>
            <ac:picMk id="3" creationId="{CDC004A8-036D-49A5-8B16-B6622309D632}"/>
          </ac:picMkLst>
        </pc:picChg>
      </pc:sldChg>
      <pc:sldChg chg="addSp delSp modSp">
        <pc:chgData name="Marquez Coronado Isaias" userId="S::isaias.marquez@xpertal.com::bc2a5c55-4373-42ac-bfca-27031afca475" providerId="AD" clId="Web-{0695BE85-2B85-4DBE-9575-FF257D1F83B6}" dt="2022-02-02T17:47:52.291" v="408" actId="20577"/>
        <pc:sldMkLst>
          <pc:docMk/>
          <pc:sldMk cId="3860714607" sldId="268"/>
        </pc:sldMkLst>
        <pc:spChg chg="mod">
          <ac:chgData name="Marquez Coronado Isaias" userId="S::isaias.marquez@xpertal.com::bc2a5c55-4373-42ac-bfca-27031afca475" providerId="AD" clId="Web-{0695BE85-2B85-4DBE-9575-FF257D1F83B6}" dt="2022-02-02T17:37:47.247" v="150" actId="20577"/>
          <ac:spMkLst>
            <pc:docMk/>
            <pc:sldMk cId="3860714607" sldId="268"/>
            <ac:spMk id="2" creationId="{F8AF2D55-CCFE-4D4A-98B3-05C0E91F75C2}"/>
          </ac:spMkLst>
        </pc:spChg>
        <pc:spChg chg="mod">
          <ac:chgData name="Marquez Coronado Isaias" userId="S::isaias.marquez@xpertal.com::bc2a5c55-4373-42ac-bfca-27031afca475" providerId="AD" clId="Web-{0695BE85-2B85-4DBE-9575-FF257D1F83B6}" dt="2022-02-02T17:45:10.475" v="263" actId="1076"/>
          <ac:spMkLst>
            <pc:docMk/>
            <pc:sldMk cId="3860714607" sldId="268"/>
            <ac:spMk id="4" creationId="{1CD22235-055B-4A37-B784-07E5C2FE9F96}"/>
          </ac:spMkLst>
        </pc:spChg>
        <pc:spChg chg="add mod">
          <ac:chgData name="Marquez Coronado Isaias" userId="S::isaias.marquez@xpertal.com::bc2a5c55-4373-42ac-bfca-27031afca475" providerId="AD" clId="Web-{0695BE85-2B85-4DBE-9575-FF257D1F83B6}" dt="2022-02-02T17:46:00.382" v="317" actId="20577"/>
          <ac:spMkLst>
            <pc:docMk/>
            <pc:sldMk cId="3860714607" sldId="268"/>
            <ac:spMk id="8" creationId="{F5964663-6D15-474A-B40F-4D0FC2A480E9}"/>
          </ac:spMkLst>
        </pc:spChg>
        <pc:spChg chg="add mod">
          <ac:chgData name="Marquez Coronado Isaias" userId="S::isaias.marquez@xpertal.com::bc2a5c55-4373-42ac-bfca-27031afca475" providerId="AD" clId="Web-{0695BE85-2B85-4DBE-9575-FF257D1F83B6}" dt="2022-02-02T17:47:15.290" v="356" actId="20577"/>
          <ac:spMkLst>
            <pc:docMk/>
            <pc:sldMk cId="3860714607" sldId="268"/>
            <ac:spMk id="9" creationId="{44DDD147-6C32-4DC8-B1FE-AD699FABDC87}"/>
          </ac:spMkLst>
        </pc:spChg>
        <pc:spChg chg="add mod">
          <ac:chgData name="Marquez Coronado Isaias" userId="S::isaias.marquez@xpertal.com::bc2a5c55-4373-42ac-bfca-27031afca475" providerId="AD" clId="Web-{0695BE85-2B85-4DBE-9575-FF257D1F83B6}" dt="2022-02-02T17:47:52.291" v="408" actId="20577"/>
          <ac:spMkLst>
            <pc:docMk/>
            <pc:sldMk cId="3860714607" sldId="268"/>
            <ac:spMk id="10" creationId="{BD3175D0-F9FF-422D-9D34-5F1F9E1A9C1F}"/>
          </ac:spMkLst>
        </pc:spChg>
        <pc:picChg chg="add mod">
          <ac:chgData name="Marquez Coronado Isaias" userId="S::isaias.marquez@xpertal.com::bc2a5c55-4373-42ac-bfca-27031afca475" providerId="AD" clId="Web-{0695BE85-2B85-4DBE-9575-FF257D1F83B6}" dt="2022-02-02T17:44:53.084" v="260" actId="1076"/>
          <ac:picMkLst>
            <pc:docMk/>
            <pc:sldMk cId="3860714607" sldId="268"/>
            <ac:picMk id="3" creationId="{7B362BE8-9A71-405F-BBC5-ACE83D469651}"/>
          </ac:picMkLst>
        </pc:picChg>
        <pc:picChg chg="add del mod">
          <ac:chgData name="Marquez Coronado Isaias" userId="S::isaias.marquez@xpertal.com::bc2a5c55-4373-42ac-bfca-27031afca475" providerId="AD" clId="Web-{0695BE85-2B85-4DBE-9575-FF257D1F83B6}" dt="2022-02-02T17:14:04.342" v="47"/>
          <ac:picMkLst>
            <pc:docMk/>
            <pc:sldMk cId="3860714607" sldId="268"/>
            <ac:picMk id="5" creationId="{31CE8EEC-04AE-471B-963A-BA163F730F88}"/>
          </ac:picMkLst>
        </pc:picChg>
        <pc:picChg chg="add mod">
          <ac:chgData name="Marquez Coronado Isaias" userId="S::isaias.marquez@xpertal.com::bc2a5c55-4373-42ac-bfca-27031afca475" providerId="AD" clId="Web-{0695BE85-2B85-4DBE-9575-FF257D1F83B6}" dt="2022-02-02T17:15:08.327" v="52" actId="14100"/>
          <ac:picMkLst>
            <pc:docMk/>
            <pc:sldMk cId="3860714607" sldId="268"/>
            <ac:picMk id="6" creationId="{6C7F3A9B-97C1-455E-8C2E-652B9EB505D3}"/>
          </ac:picMkLst>
        </pc:picChg>
      </pc:sldChg>
      <pc:sldChg chg="new del">
        <pc:chgData name="Marquez Coronado Isaias" userId="S::isaias.marquez@xpertal.com::bc2a5c55-4373-42ac-bfca-27031afca475" providerId="AD" clId="Web-{0695BE85-2B85-4DBE-9575-FF257D1F83B6}" dt="2022-02-02T17:14:01.670" v="46"/>
        <pc:sldMkLst>
          <pc:docMk/>
          <pc:sldMk cId="4222391053" sldId="269"/>
        </pc:sldMkLst>
      </pc:sldChg>
      <pc:sldChg chg="addSp modSp add replId">
        <pc:chgData name="Marquez Coronado Isaias" userId="S::isaias.marquez@xpertal.com::bc2a5c55-4373-42ac-bfca-27031afca475" providerId="AD" clId="Web-{0695BE85-2B85-4DBE-9575-FF257D1F83B6}" dt="2022-02-02T17:48:50.979" v="409" actId="1076"/>
        <pc:sldMkLst>
          <pc:docMk/>
          <pc:sldMk cId="3849509159" sldId="270"/>
        </pc:sldMkLst>
        <pc:spChg chg="mod">
          <ac:chgData name="Marquez Coronado Isaias" userId="S::isaias.marquez@xpertal.com::bc2a5c55-4373-42ac-bfca-27031afca475" providerId="AD" clId="Web-{0695BE85-2B85-4DBE-9575-FF257D1F83B6}" dt="2022-02-02T17:37:40.293" v="149" actId="20577"/>
          <ac:spMkLst>
            <pc:docMk/>
            <pc:sldMk cId="3849509159" sldId="270"/>
            <ac:spMk id="2" creationId="{F8AF2D55-CCFE-4D4A-98B3-05C0E91F75C2}"/>
          </ac:spMkLst>
        </pc:spChg>
        <pc:picChg chg="add mod">
          <ac:chgData name="Marquez Coronado Isaias" userId="S::isaias.marquez@xpertal.com::bc2a5c55-4373-42ac-bfca-27031afca475" providerId="AD" clId="Web-{0695BE85-2B85-4DBE-9575-FF257D1F83B6}" dt="2022-02-02T17:48:50.979" v="409" actId="1076"/>
          <ac:picMkLst>
            <pc:docMk/>
            <pc:sldMk cId="3849509159" sldId="270"/>
            <ac:picMk id="3" creationId="{1BAC18F4-D4F1-4390-A15D-C0DA673E6C39}"/>
          </ac:picMkLst>
        </pc:picChg>
      </pc:sldChg>
      <pc:sldChg chg="addSp modSp add replId">
        <pc:chgData name="Marquez Coronado Isaias" userId="S::isaias.marquez@xpertal.com::bc2a5c55-4373-42ac-bfca-27031afca475" providerId="AD" clId="Web-{0695BE85-2B85-4DBE-9575-FF257D1F83B6}" dt="2022-02-02T17:49:52.340" v="471" actId="20577"/>
        <pc:sldMkLst>
          <pc:docMk/>
          <pc:sldMk cId="3711542122" sldId="271"/>
        </pc:sldMkLst>
        <pc:spChg chg="mod">
          <ac:chgData name="Marquez Coronado Isaias" userId="S::isaias.marquez@xpertal.com::bc2a5c55-4373-42ac-bfca-27031afca475" providerId="AD" clId="Web-{0695BE85-2B85-4DBE-9575-FF257D1F83B6}" dt="2022-02-02T17:37:33.559" v="148" actId="20577"/>
          <ac:spMkLst>
            <pc:docMk/>
            <pc:sldMk cId="3711542122" sldId="271"/>
            <ac:spMk id="2" creationId="{F8AF2D55-CCFE-4D4A-98B3-05C0E91F75C2}"/>
          </ac:spMkLst>
        </pc:spChg>
        <pc:spChg chg="add mod">
          <ac:chgData name="Marquez Coronado Isaias" userId="S::isaias.marquez@xpertal.com::bc2a5c55-4373-42ac-bfca-27031afca475" providerId="AD" clId="Web-{0695BE85-2B85-4DBE-9575-FF257D1F83B6}" dt="2022-02-02T17:49:52.340" v="471" actId="20577"/>
          <ac:spMkLst>
            <pc:docMk/>
            <pc:sldMk cId="3711542122" sldId="271"/>
            <ac:spMk id="7" creationId="{DD65FEE1-937F-4747-86D9-DE7005C399C3}"/>
          </ac:spMkLst>
        </pc:spChg>
        <pc:picChg chg="add mod modCrop">
          <ac:chgData name="Marquez Coronado Isaias" userId="S::isaias.marquez@xpertal.com::bc2a5c55-4373-42ac-bfca-27031afca475" providerId="AD" clId="Web-{0695BE85-2B85-4DBE-9575-FF257D1F83B6}" dt="2022-02-02T17:17:39.752" v="74" actId="14100"/>
          <ac:picMkLst>
            <pc:docMk/>
            <pc:sldMk cId="3711542122" sldId="271"/>
            <ac:picMk id="3" creationId="{7EDC2C77-1469-4725-A7A9-4D43165BCFFF}"/>
          </ac:picMkLst>
        </pc:picChg>
        <pc:picChg chg="add mod ord">
          <ac:chgData name="Marquez Coronado Isaias" userId="S::isaias.marquez@xpertal.com::bc2a5c55-4373-42ac-bfca-27031afca475" providerId="AD" clId="Web-{0695BE85-2B85-4DBE-9575-FF257D1F83B6}" dt="2022-02-02T17:17:12.486" v="69"/>
          <ac:picMkLst>
            <pc:docMk/>
            <pc:sldMk cId="3711542122" sldId="271"/>
            <ac:picMk id="5" creationId="{6FDE4112-9272-435F-BFC7-2A4174F70061}"/>
          </ac:picMkLst>
        </pc:picChg>
      </pc:sldChg>
      <pc:sldChg chg="addSp modSp add ord replId">
        <pc:chgData name="Marquez Coronado Isaias" userId="S::isaias.marquez@xpertal.com::bc2a5c55-4373-42ac-bfca-27031afca475" providerId="AD" clId="Web-{0695BE85-2B85-4DBE-9575-FF257D1F83B6}" dt="2022-02-02T17:51:29.092" v="588" actId="1076"/>
        <pc:sldMkLst>
          <pc:docMk/>
          <pc:sldMk cId="1675778315" sldId="272"/>
        </pc:sldMkLst>
        <pc:spChg chg="mod">
          <ac:chgData name="Marquez Coronado Isaias" userId="S::isaias.marquez@xpertal.com::bc2a5c55-4373-42ac-bfca-27031afca475" providerId="AD" clId="Web-{0695BE85-2B85-4DBE-9575-FF257D1F83B6}" dt="2022-02-02T17:37:24.090" v="147" actId="20577"/>
          <ac:spMkLst>
            <pc:docMk/>
            <pc:sldMk cId="1675778315" sldId="272"/>
            <ac:spMk id="2" creationId="{F8AF2D55-CCFE-4D4A-98B3-05C0E91F75C2}"/>
          </ac:spMkLst>
        </pc:spChg>
        <pc:spChg chg="add mod">
          <ac:chgData name="Marquez Coronado Isaias" userId="S::isaias.marquez@xpertal.com::bc2a5c55-4373-42ac-bfca-27031afca475" providerId="AD" clId="Web-{0695BE85-2B85-4DBE-9575-FF257D1F83B6}" dt="2022-02-02T17:51:29.092" v="588" actId="1076"/>
          <ac:spMkLst>
            <pc:docMk/>
            <pc:sldMk cId="1675778315" sldId="272"/>
            <ac:spMk id="8" creationId="{4CD2093B-7C69-4240-86C9-9F3D7DF926DF}"/>
          </ac:spMkLst>
        </pc:spChg>
        <pc:grpChg chg="add mod">
          <ac:chgData name="Marquez Coronado Isaias" userId="S::isaias.marquez@xpertal.com::bc2a5c55-4373-42ac-bfca-27031afca475" providerId="AD" clId="Web-{0695BE85-2B85-4DBE-9575-FF257D1F83B6}" dt="2022-02-02T17:50:24.388" v="482" actId="1076"/>
          <ac:grpSpMkLst>
            <pc:docMk/>
            <pc:sldMk cId="1675778315" sldId="272"/>
            <ac:grpSpMk id="6" creationId="{787423B4-5DAF-474E-A907-628AC18E7807}"/>
          </ac:grpSpMkLst>
        </pc:grpChg>
        <pc:picChg chg="add mod">
          <ac:chgData name="Marquez Coronado Isaias" userId="S::isaias.marquez@xpertal.com::bc2a5c55-4373-42ac-bfca-27031afca475" providerId="AD" clId="Web-{0695BE85-2B85-4DBE-9575-FF257D1F83B6}" dt="2022-02-02T17:19:00.738" v="79" actId="1076"/>
          <ac:picMkLst>
            <pc:docMk/>
            <pc:sldMk cId="1675778315" sldId="272"/>
            <ac:picMk id="3" creationId="{257480D7-8FD8-4F25-839E-E46464919CA6}"/>
          </ac:picMkLst>
        </pc:picChg>
        <pc:picChg chg="add mod">
          <ac:chgData name="Marquez Coronado Isaias" userId="S::isaias.marquez@xpertal.com::bc2a5c55-4373-42ac-bfca-27031afca475" providerId="AD" clId="Web-{0695BE85-2B85-4DBE-9575-FF257D1F83B6}" dt="2022-02-02T17:20:05.959" v="96" actId="14100"/>
          <ac:picMkLst>
            <pc:docMk/>
            <pc:sldMk cId="1675778315" sldId="272"/>
            <ac:picMk id="5" creationId="{072916B7-5938-421B-9D37-F1E8E0DBFDDE}"/>
          </ac:picMkLst>
        </pc:picChg>
      </pc:sldChg>
    </pc:docChg>
  </pc:docChgLst>
  <pc:docChgLst>
    <pc:chgData name="Rodriguez Coronado Alfredo Alejandro" userId="S::alfredo.rodriguez@xpertal.com::21425907-95df-4b3d-b3de-f9ccc98c8cbf" providerId="AD" clId="Web-{43974447-B8E9-4E7B-8B3B-3D60B5E129FF}"/>
    <pc:docChg chg="addSld">
      <pc:chgData name="Rodriguez Coronado Alfredo Alejandro" userId="S::alfredo.rodriguez@xpertal.com::21425907-95df-4b3d-b3de-f9ccc98c8cbf" providerId="AD" clId="Web-{43974447-B8E9-4E7B-8B3B-3D60B5E129FF}" dt="2022-02-03T01:19:23.762" v="0"/>
      <pc:docMkLst>
        <pc:docMk/>
      </pc:docMkLst>
      <pc:sldChg chg="add replId">
        <pc:chgData name="Rodriguez Coronado Alfredo Alejandro" userId="S::alfredo.rodriguez@xpertal.com::21425907-95df-4b3d-b3de-f9ccc98c8cbf" providerId="AD" clId="Web-{43974447-B8E9-4E7B-8B3B-3D60B5E129FF}" dt="2022-02-03T01:19:23.762" v="0"/>
        <pc:sldMkLst>
          <pc:docMk/>
          <pc:sldMk cId="2413365479" sldId="276"/>
        </pc:sldMkLst>
      </pc:sldChg>
    </pc:docChg>
  </pc:docChgLst>
  <pc:docChgLst>
    <pc:chgData name="Gonzalez Mancha Noel Alejandro" userId="S::noel.gonzalez@xpertal.com::6427a3c5-e01c-4a29-91d2-8b7a15607e06" providerId="AD" clId="Web-{2F84D37B-893F-4856-BE72-F3F418A69408}"/>
    <pc:docChg chg="modSld">
      <pc:chgData name="Gonzalez Mancha Noel Alejandro" userId="S::noel.gonzalez@xpertal.com::6427a3c5-e01c-4a29-91d2-8b7a15607e06" providerId="AD" clId="Web-{2F84D37B-893F-4856-BE72-F3F418A69408}" dt="2022-02-02T17:58:47.896" v="58" actId="1076"/>
      <pc:docMkLst>
        <pc:docMk/>
      </pc:docMkLst>
      <pc:sldChg chg="addSp delSp modSp">
        <pc:chgData name="Gonzalez Mancha Noel Alejandro" userId="S::noel.gonzalez@xpertal.com::6427a3c5-e01c-4a29-91d2-8b7a15607e06" providerId="AD" clId="Web-{2F84D37B-893F-4856-BE72-F3F418A69408}" dt="2022-02-02T17:58:47.896" v="58" actId="1076"/>
        <pc:sldMkLst>
          <pc:docMk/>
          <pc:sldMk cId="1574387523" sldId="274"/>
        </pc:sldMkLst>
        <pc:spChg chg="add mod">
          <ac:chgData name="Gonzalez Mancha Noel Alejandro" userId="S::noel.gonzalez@xpertal.com::6427a3c5-e01c-4a29-91d2-8b7a15607e06" providerId="AD" clId="Web-{2F84D37B-893F-4856-BE72-F3F418A69408}" dt="2022-02-02T17:58:41.052" v="56" actId="1076"/>
          <ac:spMkLst>
            <pc:docMk/>
            <pc:sldMk cId="1574387523" sldId="274"/>
            <ac:spMk id="2" creationId="{CBB7AD54-F1B1-4EEF-A6DC-5894E957BA83}"/>
          </ac:spMkLst>
        </pc:spChg>
        <pc:spChg chg="add mod">
          <ac:chgData name="Gonzalez Mancha Noel Alejandro" userId="S::noel.gonzalez@xpertal.com::6427a3c5-e01c-4a29-91d2-8b7a15607e06" providerId="AD" clId="Web-{2F84D37B-893F-4856-BE72-F3F418A69408}" dt="2022-02-02T17:58:44.021" v="57" actId="1076"/>
          <ac:spMkLst>
            <pc:docMk/>
            <pc:sldMk cId="1574387523" sldId="274"/>
            <ac:spMk id="4" creationId="{F09FD71C-34FF-4A1B-A529-8CD37F499775}"/>
          </ac:spMkLst>
        </pc:spChg>
        <pc:spChg chg="add mod">
          <ac:chgData name="Gonzalez Mancha Noel Alejandro" userId="S::noel.gonzalez@xpertal.com::6427a3c5-e01c-4a29-91d2-8b7a15607e06" providerId="AD" clId="Web-{2F84D37B-893F-4856-BE72-F3F418A69408}" dt="2022-02-02T17:58:47.896" v="58" actId="1076"/>
          <ac:spMkLst>
            <pc:docMk/>
            <pc:sldMk cId="1574387523" sldId="274"/>
            <ac:spMk id="5" creationId="{F09FD71C-34FF-4A1B-A529-8CD37F499775}"/>
          </ac:spMkLst>
        </pc:spChg>
        <pc:spChg chg="del mod">
          <ac:chgData name="Gonzalez Mancha Noel Alejandro" userId="S::noel.gonzalez@xpertal.com::6427a3c5-e01c-4a29-91d2-8b7a15607e06" providerId="AD" clId="Web-{2F84D37B-893F-4856-BE72-F3F418A69408}" dt="2022-02-02T17:56:56.848" v="47"/>
          <ac:spMkLst>
            <pc:docMk/>
            <pc:sldMk cId="1574387523" sldId="274"/>
            <ac:spMk id="8" creationId="{E043EEA5-63D1-47FA-A1A7-1158CCFDC845}"/>
          </ac:spMkLst>
        </pc:spChg>
        <pc:picChg chg="mod">
          <ac:chgData name="Gonzalez Mancha Noel Alejandro" userId="S::noel.gonzalez@xpertal.com::6427a3c5-e01c-4a29-91d2-8b7a15607e06" providerId="AD" clId="Web-{2F84D37B-893F-4856-BE72-F3F418A69408}" dt="2022-02-02T17:57:18.911" v="52" actId="1076"/>
          <ac:picMkLst>
            <pc:docMk/>
            <pc:sldMk cId="1574387523" sldId="274"/>
            <ac:picMk id="7" creationId="{5618CAC6-2E99-40C2-A6F4-D15685A3C415}"/>
          </ac:picMkLst>
        </pc:picChg>
      </pc:sldChg>
    </pc:docChg>
  </pc:docChgLst>
  <pc:docChgLst>
    <pc:chgData name="Marquez Coronado Isaias" userId="S::isaias.marquez@xpertal.com::bc2a5c55-4373-42ac-bfca-27031afca475" providerId="AD" clId="Web-{478F8ECA-B0B3-4E0C-966A-C64458E8E3EF}"/>
    <pc:docChg chg="addSld modSld">
      <pc:chgData name="Marquez Coronado Isaias" userId="S::isaias.marquez@xpertal.com::bc2a5c55-4373-42ac-bfca-27031afca475" providerId="AD" clId="Web-{478F8ECA-B0B3-4E0C-966A-C64458E8E3EF}" dt="2022-02-03T02:23:05.459" v="33" actId="1076"/>
      <pc:docMkLst>
        <pc:docMk/>
      </pc:docMkLst>
      <pc:sldChg chg="addSp delSp modSp">
        <pc:chgData name="Marquez Coronado Isaias" userId="S::isaias.marquez@xpertal.com::bc2a5c55-4373-42ac-bfca-27031afca475" providerId="AD" clId="Web-{478F8ECA-B0B3-4E0C-966A-C64458E8E3EF}" dt="2022-02-03T02:21:56.520" v="4" actId="14100"/>
        <pc:sldMkLst>
          <pc:docMk/>
          <pc:sldMk cId="3711542122" sldId="271"/>
        </pc:sldMkLst>
        <pc:picChg chg="del">
          <ac:chgData name="Marquez Coronado Isaias" userId="S::isaias.marquez@xpertal.com::bc2a5c55-4373-42ac-bfca-27031afca475" providerId="AD" clId="Web-{478F8ECA-B0B3-4E0C-966A-C64458E8E3EF}" dt="2022-02-03T02:21:43.082" v="0"/>
          <ac:picMkLst>
            <pc:docMk/>
            <pc:sldMk cId="3711542122" sldId="271"/>
            <ac:picMk id="3" creationId="{7EDC2C77-1469-4725-A7A9-4D43165BCFFF}"/>
          </ac:picMkLst>
        </pc:picChg>
        <pc:picChg chg="add mod">
          <ac:chgData name="Marquez Coronado Isaias" userId="S::isaias.marquez@xpertal.com::bc2a5c55-4373-42ac-bfca-27031afca475" providerId="AD" clId="Web-{478F8ECA-B0B3-4E0C-966A-C64458E8E3EF}" dt="2022-02-03T02:21:56.520" v="4" actId="14100"/>
          <ac:picMkLst>
            <pc:docMk/>
            <pc:sldMk cId="3711542122" sldId="271"/>
            <ac:picMk id="6" creationId="{29A139AA-9701-4863-8F9C-596AFFAB5B40}"/>
          </ac:picMkLst>
        </pc:picChg>
      </pc:sldChg>
      <pc:sldChg chg="addSp delSp modSp add replId">
        <pc:chgData name="Marquez Coronado Isaias" userId="S::isaias.marquez@xpertal.com::bc2a5c55-4373-42ac-bfca-27031afca475" providerId="AD" clId="Web-{478F8ECA-B0B3-4E0C-966A-C64458E8E3EF}" dt="2022-02-03T02:23:05.459" v="33" actId="1076"/>
        <pc:sldMkLst>
          <pc:docMk/>
          <pc:sldMk cId="1486107907" sldId="277"/>
        </pc:sldMkLst>
        <pc:spChg chg="mod">
          <ac:chgData name="Marquez Coronado Isaias" userId="S::isaias.marquez@xpertal.com::bc2a5c55-4373-42ac-bfca-27031afca475" providerId="AD" clId="Web-{478F8ECA-B0B3-4E0C-966A-C64458E8E3EF}" dt="2022-02-03T02:22:29.443" v="23" actId="20577"/>
          <ac:spMkLst>
            <pc:docMk/>
            <pc:sldMk cId="1486107907" sldId="277"/>
            <ac:spMk id="2" creationId="{F8AF2D55-CCFE-4D4A-98B3-05C0E91F75C2}"/>
          </ac:spMkLst>
        </pc:spChg>
        <pc:spChg chg="del mod">
          <ac:chgData name="Marquez Coronado Isaias" userId="S::isaias.marquez@xpertal.com::bc2a5c55-4373-42ac-bfca-27031afca475" providerId="AD" clId="Web-{478F8ECA-B0B3-4E0C-966A-C64458E8E3EF}" dt="2022-02-03T02:23:02.194" v="32"/>
          <ac:spMkLst>
            <pc:docMk/>
            <pc:sldMk cId="1486107907" sldId="277"/>
            <ac:spMk id="7" creationId="{DD65FEE1-937F-4747-86D9-DE7005C399C3}"/>
          </ac:spMkLst>
        </pc:spChg>
        <pc:picChg chg="add mod">
          <ac:chgData name="Marquez Coronado Isaias" userId="S::isaias.marquez@xpertal.com::bc2a5c55-4373-42ac-bfca-27031afca475" providerId="AD" clId="Web-{478F8ECA-B0B3-4E0C-966A-C64458E8E3EF}" dt="2022-02-03T02:23:05.459" v="33" actId="1076"/>
          <ac:picMkLst>
            <pc:docMk/>
            <pc:sldMk cId="1486107907" sldId="277"/>
            <ac:picMk id="3" creationId="{B4208B0E-93B6-409D-A6F9-D4B6EE04C36C}"/>
          </ac:picMkLst>
        </pc:picChg>
        <pc:picChg chg="del">
          <ac:chgData name="Marquez Coronado Isaias" userId="S::isaias.marquez@xpertal.com::bc2a5c55-4373-42ac-bfca-27031afca475" providerId="AD" clId="Web-{478F8ECA-B0B3-4E0C-966A-C64458E8E3EF}" dt="2022-02-03T02:22:33.302" v="25"/>
          <ac:picMkLst>
            <pc:docMk/>
            <pc:sldMk cId="1486107907" sldId="277"/>
            <ac:picMk id="5" creationId="{6FDE4112-9272-435F-BFC7-2A4174F70061}"/>
          </ac:picMkLst>
        </pc:picChg>
        <pc:picChg chg="del">
          <ac:chgData name="Marquez Coronado Isaias" userId="S::isaias.marquez@xpertal.com::bc2a5c55-4373-42ac-bfca-27031afca475" providerId="AD" clId="Web-{478F8ECA-B0B3-4E0C-966A-C64458E8E3EF}" dt="2022-02-03T02:22:33.302" v="24"/>
          <ac:picMkLst>
            <pc:docMk/>
            <pc:sldMk cId="1486107907" sldId="277"/>
            <ac:picMk id="6" creationId="{29A139AA-9701-4863-8F9C-596AFFAB5B40}"/>
          </ac:picMkLst>
        </pc:picChg>
      </pc:sldChg>
    </pc:docChg>
  </pc:docChgLst>
  <pc:docChgLst>
    <pc:chgData name="Marquez Coronado Isaias" userId="S::isaias.marquez@xpertal.com::bc2a5c55-4373-42ac-bfca-27031afca475" providerId="AD" clId="Web-{F5747E99-0B10-4CD3-8481-13C81DC2D221}"/>
    <pc:docChg chg="modSld">
      <pc:chgData name="Marquez Coronado Isaias" userId="S::isaias.marquez@xpertal.com::bc2a5c55-4373-42ac-bfca-27031afca475" providerId="AD" clId="Web-{F5747E99-0B10-4CD3-8481-13C81DC2D221}" dt="2022-02-02T19:26:15.937" v="16" actId="20577"/>
      <pc:docMkLst>
        <pc:docMk/>
      </pc:docMkLst>
      <pc:sldChg chg="modSp">
        <pc:chgData name="Marquez Coronado Isaias" userId="S::isaias.marquez@xpertal.com::bc2a5c55-4373-42ac-bfca-27031afca475" providerId="AD" clId="Web-{F5747E99-0B10-4CD3-8481-13C81DC2D221}" dt="2022-02-02T19:16:47.546" v="7" actId="20577"/>
        <pc:sldMkLst>
          <pc:docMk/>
          <pc:sldMk cId="730586735" sldId="260"/>
        </pc:sldMkLst>
        <pc:spChg chg="mod">
          <ac:chgData name="Marquez Coronado Isaias" userId="S::isaias.marquez@xpertal.com::bc2a5c55-4373-42ac-bfca-27031afca475" providerId="AD" clId="Web-{F5747E99-0B10-4CD3-8481-13C81DC2D221}" dt="2022-02-02T19:16:43.780" v="5" actId="20577"/>
          <ac:spMkLst>
            <pc:docMk/>
            <pc:sldMk cId="730586735" sldId="260"/>
            <ac:spMk id="8" creationId="{E473A6B5-5ED8-4A0C-A274-61D90405B130}"/>
          </ac:spMkLst>
        </pc:spChg>
        <pc:spChg chg="mod">
          <ac:chgData name="Marquez Coronado Isaias" userId="S::isaias.marquez@xpertal.com::bc2a5c55-4373-42ac-bfca-27031afca475" providerId="AD" clId="Web-{F5747E99-0B10-4CD3-8481-13C81DC2D221}" dt="2022-02-02T19:16:47.546" v="7" actId="20577"/>
          <ac:spMkLst>
            <pc:docMk/>
            <pc:sldMk cId="730586735" sldId="260"/>
            <ac:spMk id="11" creationId="{440EE7B6-C0A0-44A5-9631-01F9ED756773}"/>
          </ac:spMkLst>
        </pc:spChg>
      </pc:sldChg>
      <pc:sldChg chg="modSp">
        <pc:chgData name="Marquez Coronado Isaias" userId="S::isaias.marquez@xpertal.com::bc2a5c55-4373-42ac-bfca-27031afca475" providerId="AD" clId="Web-{F5747E99-0B10-4CD3-8481-13C81DC2D221}" dt="2022-02-02T19:26:15.937" v="16" actId="20577"/>
        <pc:sldMkLst>
          <pc:docMk/>
          <pc:sldMk cId="3832299196" sldId="261"/>
        </pc:sldMkLst>
        <pc:spChg chg="mod">
          <ac:chgData name="Marquez Coronado Isaias" userId="S::isaias.marquez@xpertal.com::bc2a5c55-4373-42ac-bfca-27031afca475" providerId="AD" clId="Web-{F5747E99-0B10-4CD3-8481-13C81DC2D221}" dt="2022-02-02T19:26:15.937" v="16" actId="20577"/>
          <ac:spMkLst>
            <pc:docMk/>
            <pc:sldMk cId="3832299196" sldId="261"/>
            <ac:spMk id="5" creationId="{5D08E952-A008-48B5-892E-F8525DAB19A2}"/>
          </ac:spMkLst>
        </pc:spChg>
        <pc:spChg chg="mod">
          <ac:chgData name="Marquez Coronado Isaias" userId="S::isaias.marquez@xpertal.com::bc2a5c55-4373-42ac-bfca-27031afca475" providerId="AD" clId="Web-{F5747E99-0B10-4CD3-8481-13C81DC2D221}" dt="2022-02-02T19:26:04.562" v="13" actId="20577"/>
          <ac:spMkLst>
            <pc:docMk/>
            <pc:sldMk cId="3832299196" sldId="261"/>
            <ac:spMk id="6" creationId="{920D82A1-B223-4FEC-A800-00E3790341D0}"/>
          </ac:spMkLst>
        </pc:spChg>
      </pc:sldChg>
      <pc:sldChg chg="modSp">
        <pc:chgData name="Marquez Coronado Isaias" userId="S::isaias.marquez@xpertal.com::bc2a5c55-4373-42ac-bfca-27031afca475" providerId="AD" clId="Web-{F5747E99-0B10-4CD3-8481-13C81DC2D221}" dt="2022-02-02T19:17:11.109" v="12" actId="20577"/>
        <pc:sldMkLst>
          <pc:docMk/>
          <pc:sldMk cId="2274852148" sldId="265"/>
        </pc:sldMkLst>
        <pc:spChg chg="mod">
          <ac:chgData name="Marquez Coronado Isaias" userId="S::isaias.marquez@xpertal.com::bc2a5c55-4373-42ac-bfca-27031afca475" providerId="AD" clId="Web-{F5747E99-0B10-4CD3-8481-13C81DC2D221}" dt="2022-02-02T19:17:11.109" v="12" actId="20577"/>
          <ac:spMkLst>
            <pc:docMk/>
            <pc:sldMk cId="2274852148" sldId="265"/>
            <ac:spMk id="6" creationId="{151F35DA-0E0B-4968-A6E8-2FE4AEF4B900}"/>
          </ac:spMkLst>
        </pc:spChg>
        <pc:spChg chg="mod">
          <ac:chgData name="Marquez Coronado Isaias" userId="S::isaias.marquez@xpertal.com::bc2a5c55-4373-42ac-bfca-27031afca475" providerId="AD" clId="Web-{F5747E99-0B10-4CD3-8481-13C81DC2D221}" dt="2022-02-02T19:16:57.749" v="10" actId="20577"/>
          <ac:spMkLst>
            <pc:docMk/>
            <pc:sldMk cId="2274852148" sldId="265"/>
            <ac:spMk id="10" creationId="{51AB2F7E-F2B9-46E2-9B98-0AAB74551057}"/>
          </ac:spMkLst>
        </pc:spChg>
      </pc:sldChg>
      <pc:sldChg chg="modSp">
        <pc:chgData name="Marquez Coronado Isaias" userId="S::isaias.marquez@xpertal.com::bc2a5c55-4373-42ac-bfca-27031afca475" providerId="AD" clId="Web-{F5747E99-0B10-4CD3-8481-13C81DC2D221}" dt="2022-02-02T19:15:30.512" v="1" actId="20577"/>
        <pc:sldMkLst>
          <pc:docMk/>
          <pc:sldMk cId="469628118" sldId="267"/>
        </pc:sldMkLst>
        <pc:spChg chg="mod">
          <ac:chgData name="Marquez Coronado Isaias" userId="S::isaias.marquez@xpertal.com::bc2a5c55-4373-42ac-bfca-27031afca475" providerId="AD" clId="Web-{F5747E99-0B10-4CD3-8481-13C81DC2D221}" dt="2022-02-02T19:15:30.512" v="1" actId="20577"/>
          <ac:spMkLst>
            <pc:docMk/>
            <pc:sldMk cId="469628118" sldId="267"/>
            <ac:spMk id="2" creationId="{F8AF2D55-CCFE-4D4A-98B3-05C0E91F75C2}"/>
          </ac:spMkLst>
        </pc:spChg>
      </pc:sldChg>
      <pc:sldChg chg="modSp">
        <pc:chgData name="Marquez Coronado Isaias" userId="S::isaias.marquez@xpertal.com::bc2a5c55-4373-42ac-bfca-27031afca475" providerId="AD" clId="Web-{F5747E99-0B10-4CD3-8481-13C81DC2D221}" dt="2022-02-02T19:15:35.450" v="2" actId="20577"/>
        <pc:sldMkLst>
          <pc:docMk/>
          <pc:sldMk cId="3860714607" sldId="268"/>
        </pc:sldMkLst>
        <pc:spChg chg="mod">
          <ac:chgData name="Marquez Coronado Isaias" userId="S::isaias.marquez@xpertal.com::bc2a5c55-4373-42ac-bfca-27031afca475" providerId="AD" clId="Web-{F5747E99-0B10-4CD3-8481-13C81DC2D221}" dt="2022-02-02T19:15:35.450" v="2" actId="20577"/>
          <ac:spMkLst>
            <pc:docMk/>
            <pc:sldMk cId="3860714607" sldId="268"/>
            <ac:spMk id="2" creationId="{F8AF2D55-CCFE-4D4A-98B3-05C0E91F75C2}"/>
          </ac:spMkLst>
        </pc:spChg>
      </pc:sldChg>
      <pc:sldChg chg="modSp">
        <pc:chgData name="Marquez Coronado Isaias" userId="S::isaias.marquez@xpertal.com::bc2a5c55-4373-42ac-bfca-27031afca475" providerId="AD" clId="Web-{F5747E99-0B10-4CD3-8481-13C81DC2D221}" dt="2022-02-02T19:07:11.232" v="0" actId="20577"/>
        <pc:sldMkLst>
          <pc:docMk/>
          <pc:sldMk cId="3711542122" sldId="271"/>
        </pc:sldMkLst>
        <pc:spChg chg="mod">
          <ac:chgData name="Marquez Coronado Isaias" userId="S::isaias.marquez@xpertal.com::bc2a5c55-4373-42ac-bfca-27031afca475" providerId="AD" clId="Web-{F5747E99-0B10-4CD3-8481-13C81DC2D221}" dt="2022-02-02T19:07:11.232" v="0" actId="20577"/>
          <ac:spMkLst>
            <pc:docMk/>
            <pc:sldMk cId="3711542122" sldId="271"/>
            <ac:spMk id="2" creationId="{F8AF2D55-CCFE-4D4A-98B3-05C0E91F75C2}"/>
          </ac:spMkLst>
        </pc:spChg>
      </pc:sldChg>
      <pc:sldChg chg="modSp">
        <pc:chgData name="Marquez Coronado Isaias" userId="S::isaias.marquez@xpertal.com::bc2a5c55-4373-42ac-bfca-27031afca475" providerId="AD" clId="Web-{F5747E99-0B10-4CD3-8481-13C81DC2D221}" dt="2022-02-02T19:15:41.810" v="3" actId="20577"/>
        <pc:sldMkLst>
          <pc:docMk/>
          <pc:sldMk cId="1675778315" sldId="272"/>
        </pc:sldMkLst>
        <pc:spChg chg="mod">
          <ac:chgData name="Marquez Coronado Isaias" userId="S::isaias.marquez@xpertal.com::bc2a5c55-4373-42ac-bfca-27031afca475" providerId="AD" clId="Web-{F5747E99-0B10-4CD3-8481-13C81DC2D221}" dt="2022-02-02T19:15:41.810" v="3" actId="20577"/>
          <ac:spMkLst>
            <pc:docMk/>
            <pc:sldMk cId="1675778315" sldId="272"/>
            <ac:spMk id="2" creationId="{F8AF2D55-CCFE-4D4A-98B3-05C0E91F75C2}"/>
          </ac:spMkLst>
        </pc:spChg>
      </pc:sldChg>
      <pc:sldChg chg="modSp">
        <pc:chgData name="Marquez Coronado Isaias" userId="S::isaias.marquez@xpertal.com::bc2a5c55-4373-42ac-bfca-27031afca475" providerId="AD" clId="Web-{F5747E99-0B10-4CD3-8481-13C81DC2D221}" dt="2022-02-02T19:16:52.702" v="9" actId="20577"/>
        <pc:sldMkLst>
          <pc:docMk/>
          <pc:sldMk cId="1574387523" sldId="274"/>
        </pc:sldMkLst>
        <pc:spChg chg="mod">
          <ac:chgData name="Marquez Coronado Isaias" userId="S::isaias.marquez@xpertal.com::bc2a5c55-4373-42ac-bfca-27031afca475" providerId="AD" clId="Web-{F5747E99-0B10-4CD3-8481-13C81DC2D221}" dt="2022-02-02T19:16:52.702" v="9" actId="20577"/>
          <ac:spMkLst>
            <pc:docMk/>
            <pc:sldMk cId="1574387523" sldId="274"/>
            <ac:spMk id="2" creationId="{CBB7AD54-F1B1-4EEF-A6DC-5894E957BA83}"/>
          </ac:spMkLst>
        </pc:spChg>
      </pc:sldChg>
    </pc:docChg>
  </pc:docChgLst>
  <pc:docChgLst>
    <pc:chgData name="Gonzalez Mancha Noel Alejandro" userId="S::noel.gonzalez@xpertal.com::6427a3c5-e01c-4a29-91d2-8b7a15607e06" providerId="AD" clId="Web-{10BA7BE7-DE0B-4414-A6B6-4F8369BF9F2B}"/>
    <pc:docChg chg="modSld">
      <pc:chgData name="Gonzalez Mancha Noel Alejandro" userId="S::noel.gonzalez@xpertal.com::6427a3c5-e01c-4a29-91d2-8b7a15607e06" providerId="AD" clId="Web-{10BA7BE7-DE0B-4414-A6B6-4F8369BF9F2B}" dt="2022-02-02T17:54:40.876" v="339" actId="1076"/>
      <pc:docMkLst>
        <pc:docMk/>
      </pc:docMkLst>
      <pc:sldChg chg="addSp delSp modSp">
        <pc:chgData name="Gonzalez Mancha Noel Alejandro" userId="S::noel.gonzalez@xpertal.com::6427a3c5-e01c-4a29-91d2-8b7a15607e06" providerId="AD" clId="Web-{10BA7BE7-DE0B-4414-A6B6-4F8369BF9F2B}" dt="2022-02-02T17:54:40.876" v="339" actId="1076"/>
        <pc:sldMkLst>
          <pc:docMk/>
          <pc:sldMk cId="730586735" sldId="260"/>
        </pc:sldMkLst>
        <pc:spChg chg="add del mod">
          <ac:chgData name="Gonzalez Mancha Noel Alejandro" userId="S::noel.gonzalez@xpertal.com::6427a3c5-e01c-4a29-91d2-8b7a15607e06" providerId="AD" clId="Web-{10BA7BE7-DE0B-4414-A6B6-4F8369BF9F2B}" dt="2022-02-02T17:52:30.157" v="241"/>
          <ac:spMkLst>
            <pc:docMk/>
            <pc:sldMk cId="730586735" sldId="260"/>
            <ac:spMk id="3" creationId="{6F1B4637-1ABC-4685-A44A-59A99C504A43}"/>
          </ac:spMkLst>
        </pc:spChg>
        <pc:spChg chg="add del mod">
          <ac:chgData name="Gonzalez Mancha Noel Alejandro" userId="S::noel.gonzalez@xpertal.com::6427a3c5-e01c-4a29-91d2-8b7a15607e06" providerId="AD" clId="Web-{10BA7BE7-DE0B-4414-A6B6-4F8369BF9F2B}" dt="2022-02-02T17:54:19.392" v="335"/>
          <ac:spMkLst>
            <pc:docMk/>
            <pc:sldMk cId="730586735" sldId="260"/>
            <ac:spMk id="5" creationId="{B13AEE1D-7DC5-431E-BE28-0F6A1976A72A}"/>
          </ac:spMkLst>
        </pc:spChg>
        <pc:spChg chg="add mod">
          <ac:chgData name="Gonzalez Mancha Noel Alejandro" userId="S::noel.gonzalez@xpertal.com::6427a3c5-e01c-4a29-91d2-8b7a15607e06" providerId="AD" clId="Web-{10BA7BE7-DE0B-4414-A6B6-4F8369BF9F2B}" dt="2022-02-02T17:54:40.876" v="339" actId="1076"/>
          <ac:spMkLst>
            <pc:docMk/>
            <pc:sldMk cId="730586735" sldId="260"/>
            <ac:spMk id="8" creationId="{E473A6B5-5ED8-4A0C-A274-61D90405B130}"/>
          </ac:spMkLst>
        </pc:spChg>
        <pc:spChg chg="add mod">
          <ac:chgData name="Gonzalez Mancha Noel Alejandro" userId="S::noel.gonzalez@xpertal.com::6427a3c5-e01c-4a29-91d2-8b7a15607e06" providerId="AD" clId="Web-{10BA7BE7-DE0B-4414-A6B6-4F8369BF9F2B}" dt="2022-02-02T17:53:32.501" v="284" actId="1076"/>
          <ac:spMkLst>
            <pc:docMk/>
            <pc:sldMk cId="730586735" sldId="260"/>
            <ac:spMk id="9" creationId="{78027ADA-A4C6-47B9-B406-FCFAF1D1351F}"/>
          </ac:spMkLst>
        </pc:spChg>
        <pc:spChg chg="add mod">
          <ac:chgData name="Gonzalez Mancha Noel Alejandro" userId="S::noel.gonzalez@xpertal.com::6427a3c5-e01c-4a29-91d2-8b7a15607e06" providerId="AD" clId="Web-{10BA7BE7-DE0B-4414-A6B6-4F8369BF9F2B}" dt="2022-02-02T17:54:23.845" v="336" actId="1076"/>
          <ac:spMkLst>
            <pc:docMk/>
            <pc:sldMk cId="730586735" sldId="260"/>
            <ac:spMk id="10" creationId="{DC9DD749-A5FF-4B02-876E-6EBB10971176}"/>
          </ac:spMkLst>
        </pc:spChg>
        <pc:spChg chg="add mod">
          <ac:chgData name="Gonzalez Mancha Noel Alejandro" userId="S::noel.gonzalez@xpertal.com::6427a3c5-e01c-4a29-91d2-8b7a15607e06" providerId="AD" clId="Web-{10BA7BE7-DE0B-4414-A6B6-4F8369BF9F2B}" dt="2022-02-02T17:54:27.861" v="337" actId="1076"/>
          <ac:spMkLst>
            <pc:docMk/>
            <pc:sldMk cId="730586735" sldId="260"/>
            <ac:spMk id="11" creationId="{440EE7B6-C0A0-44A5-9631-01F9ED756773}"/>
          </ac:spMkLst>
        </pc:spChg>
        <pc:picChg chg="mod">
          <ac:chgData name="Gonzalez Mancha Noel Alejandro" userId="S::noel.gonzalez@xpertal.com::6427a3c5-e01c-4a29-91d2-8b7a15607e06" providerId="AD" clId="Web-{10BA7BE7-DE0B-4414-A6B6-4F8369BF9F2B}" dt="2022-02-02T17:54:31.376" v="338" actId="1076"/>
          <ac:picMkLst>
            <pc:docMk/>
            <pc:sldMk cId="730586735" sldId="260"/>
            <ac:picMk id="6" creationId="{CBBCD708-A0F2-41A6-8404-E17F1DBEA6C0}"/>
          </ac:picMkLst>
        </pc:picChg>
      </pc:sldChg>
      <pc:sldChg chg="addSp delSp modSp">
        <pc:chgData name="Gonzalez Mancha Noel Alejandro" userId="S::noel.gonzalez@xpertal.com::6427a3c5-e01c-4a29-91d2-8b7a15607e06" providerId="AD" clId="Web-{10BA7BE7-DE0B-4414-A6B6-4F8369BF9F2B}" dt="2022-02-02T17:42:15.560" v="111" actId="20577"/>
        <pc:sldMkLst>
          <pc:docMk/>
          <pc:sldMk cId="1574387523" sldId="274"/>
        </pc:sldMkLst>
        <pc:spChg chg="del mod">
          <ac:chgData name="Gonzalez Mancha Noel Alejandro" userId="S::noel.gonzalez@xpertal.com::6427a3c5-e01c-4a29-91d2-8b7a15607e06" providerId="AD" clId="Web-{10BA7BE7-DE0B-4414-A6B6-4F8369BF9F2B}" dt="2022-02-02T17:39:59.857" v="29"/>
          <ac:spMkLst>
            <pc:docMk/>
            <pc:sldMk cId="1574387523" sldId="274"/>
            <ac:spMk id="2" creationId="{F8AF2D55-CCFE-4D4A-98B3-05C0E91F75C2}"/>
          </ac:spMkLst>
        </pc:spChg>
        <pc:spChg chg="add del">
          <ac:chgData name="Gonzalez Mancha Noel Alejandro" userId="S::noel.gonzalez@xpertal.com::6427a3c5-e01c-4a29-91d2-8b7a15607e06" providerId="AD" clId="Web-{10BA7BE7-DE0B-4414-A6B6-4F8369BF9F2B}" dt="2022-02-02T17:39:24.310" v="6"/>
          <ac:spMkLst>
            <pc:docMk/>
            <pc:sldMk cId="1574387523" sldId="274"/>
            <ac:spMk id="3" creationId="{ADEB2DF9-F058-4510-B33C-DAD236E63E1B}"/>
          </ac:spMkLst>
        </pc:spChg>
        <pc:spChg chg="add del">
          <ac:chgData name="Gonzalez Mancha Noel Alejandro" userId="S::noel.gonzalez@xpertal.com::6427a3c5-e01c-4a29-91d2-8b7a15607e06" providerId="AD" clId="Web-{10BA7BE7-DE0B-4414-A6B6-4F8369BF9F2B}" dt="2022-02-02T17:39:52.169" v="28"/>
          <ac:spMkLst>
            <pc:docMk/>
            <pc:sldMk cId="1574387523" sldId="274"/>
            <ac:spMk id="4" creationId="{3E8A1323-4CAA-4E66-A110-FDD660C94942}"/>
          </ac:spMkLst>
        </pc:spChg>
        <pc:spChg chg="add del mod">
          <ac:chgData name="Gonzalez Mancha Noel Alejandro" userId="S::noel.gonzalez@xpertal.com::6427a3c5-e01c-4a29-91d2-8b7a15607e06" providerId="AD" clId="Web-{10BA7BE7-DE0B-4414-A6B6-4F8369BF9F2B}" dt="2022-02-02T17:40:04.341" v="30"/>
          <ac:spMkLst>
            <pc:docMk/>
            <pc:sldMk cId="1574387523" sldId="274"/>
            <ac:spMk id="6" creationId="{F0A94390-58B3-4774-9EFA-7DC2AB0ED9FB}"/>
          </ac:spMkLst>
        </pc:spChg>
        <pc:spChg chg="add mod">
          <ac:chgData name="Gonzalez Mancha Noel Alejandro" userId="S::noel.gonzalez@xpertal.com::6427a3c5-e01c-4a29-91d2-8b7a15607e06" providerId="AD" clId="Web-{10BA7BE7-DE0B-4414-A6B6-4F8369BF9F2B}" dt="2022-02-02T17:42:15.560" v="111" actId="20577"/>
          <ac:spMkLst>
            <pc:docMk/>
            <pc:sldMk cId="1574387523" sldId="274"/>
            <ac:spMk id="8" creationId="{E043EEA5-63D1-47FA-A1A7-1158CCFDC845}"/>
          </ac:spMkLst>
        </pc:spChg>
        <pc:picChg chg="mod">
          <ac:chgData name="Gonzalez Mancha Noel Alejandro" userId="S::noel.gonzalez@xpertal.com::6427a3c5-e01c-4a29-91d2-8b7a15607e06" providerId="AD" clId="Web-{10BA7BE7-DE0B-4414-A6B6-4F8369BF9F2B}" dt="2022-02-02T17:39:07.888" v="2" actId="1076"/>
          <ac:picMkLst>
            <pc:docMk/>
            <pc:sldMk cId="1574387523" sldId="274"/>
            <ac:picMk id="7" creationId="{5618CAC6-2E99-40C2-A6F4-D15685A3C41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B66B-22D6-4930-8587-98C838A28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D8F78-8E87-4CF8-92DE-10450AF6D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94FA-1ED9-46EB-A46A-383D3E44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FE498-70C9-45B7-87B3-F2AE6F35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DFD99-80A1-4270-B3E3-AC162E78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9887-E7F5-4502-A53A-F7A4CB63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66420-0331-4A90-9139-3F426A4BC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0C3D2-667A-4A92-BDAB-A54277D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5F43B-6EF1-4FD0-BC12-A6B53FBA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BD78E-CFC2-4887-9AA2-91745597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D4331-4D29-4E60-B79F-3A29472AD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F65D4-F20F-4DB4-BC7D-C6264F38C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D4CF3-AEDC-4993-B943-873D4E704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A09F2-65AB-4C34-8253-777A28A4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0DFB9-ED06-4E6A-A871-5F39D40D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4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029E-50FC-4F40-B83B-5DA72CC3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0AC49-CE4A-462C-B941-2BCAC3C48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C7483-8877-415D-9C3B-55B50F2E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D389D-31B9-4733-AD37-3078370D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11E36-5CC9-422D-B7F3-9CF4E1C5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6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0C32-C7D3-409C-BFB7-3F64DEC1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B7BCC-6C98-4899-BCE7-002B2C887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17E96-F109-473B-98EC-1CE576E12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33CDD-2F07-4872-9E78-5E92CF9B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66E3B-6EDC-407C-A9A2-072913E3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7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6DAE-9C91-4372-ACDA-6C3A7AE0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4975-EEAF-4024-9C61-03685D8F0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D1493-149E-44BC-853B-50A0B5EEF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E2856-D2CB-4E9D-B285-3CA35BD2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3FA8F-60AB-40CE-9B0D-4F9370E7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3B62E-0438-4BEA-B08F-F350C74A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5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1ECE-D001-4A9E-A955-14C2761C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D8D16-7E66-407A-B74F-C010A3611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27584-F46B-4751-975B-D4C1FB6FE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352BB-83DD-4677-85EE-DCC8606DA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5C2AE-A26A-4E37-91AD-5C2C0C447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CCF17E-9188-49C2-A11B-E6AABF82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3C839-649C-4D56-BBAC-714C45F7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A362B-4B81-459E-A1BD-EAB6230E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0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325B-D46A-4D45-BE57-01D52329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F65EC-3B4F-4E4E-86D6-72CDBE45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4744F-C299-4606-AB86-626D5D1F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564B4-3AFF-4F69-AF56-1B87AA9C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3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4F1FA-2780-462B-9149-AF7CB6BA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77FF8-1CDF-450C-973D-99466475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88182-1A95-4456-8ADC-E81ED036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56A7-FFDF-485C-975B-8FC30316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DD599-90C0-4985-9D04-A6E4880AD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8C98B-05AC-4D1B-A45F-65F0A34F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4CC4D-C2E9-48F3-B679-2D14F3C3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F5CD7-1AB8-4BEF-B6E8-47365D6F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9394D-7FBA-41AA-95B1-601E8A05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3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1FF6-2F69-4293-A6D0-BB4F478C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8354C-64E5-478D-BD03-0A8E961BF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99386-E00C-4654-8186-026B0B6A5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BD07B-55EB-4F11-8DE8-2FFDD7E8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CA5A6-AD1E-47AE-BCD0-00569C39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5DB6E-34DD-42C9-81C8-2F4C150E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991E1-B89A-40F1-89FC-D77F3845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2E5FD-29C7-4353-AAC7-749B7C5C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CA417-61E1-43EF-B94C-455ED1E19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24D5E-916F-49CB-A8C9-0C817D423FA7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DAE6F-8186-4E48-9F39-E40726603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FE828-34F7-4E47-BAFD-A65F2846C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DFF80-F088-4306-82D1-BC87A37E7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2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1E6945-5DE8-47DA-9D48-A6A243D9EDD7}"/>
              </a:ext>
            </a:extLst>
          </p:cNvPr>
          <p:cNvSpPr/>
          <p:nvPr/>
        </p:nvSpPr>
        <p:spPr>
          <a:xfrm>
            <a:off x="-63500" y="0"/>
            <a:ext cx="12192000" cy="68580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8E952-A008-48B5-892E-F8525DAB19A2}"/>
              </a:ext>
            </a:extLst>
          </p:cNvPr>
          <p:cNvSpPr txBox="1"/>
          <p:nvPr/>
        </p:nvSpPr>
        <p:spPr>
          <a:xfrm>
            <a:off x="3689349" y="2504260"/>
            <a:ext cx="4051300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es-MX" sz="2400" noProof="1">
              <a:cs typeface="Calibri"/>
            </a:endParaRPr>
          </a:p>
          <a:p>
            <a:pPr algn="l"/>
            <a:endParaRPr lang="es-MX" sz="2400" noProof="1">
              <a:cs typeface="Calibri"/>
            </a:endParaRPr>
          </a:p>
          <a:p>
            <a:pPr algn="ctr"/>
            <a:r>
              <a:rPr lang="es-MX" sz="2400" noProof="1">
                <a:solidFill>
                  <a:schemeClr val="bg1"/>
                </a:solidFill>
                <a:latin typeface="Biome"/>
                <a:cs typeface="Helvetica"/>
              </a:rPr>
              <a:t>Alfredo Rodríguez</a:t>
            </a:r>
          </a:p>
          <a:p>
            <a:pPr algn="ctr"/>
            <a:r>
              <a:rPr lang="es-MX" sz="2400" noProof="1">
                <a:solidFill>
                  <a:schemeClr val="bg1"/>
                </a:solidFill>
                <a:latin typeface="Biome"/>
                <a:cs typeface="Helvetica"/>
              </a:rPr>
              <a:t>Naguive Zantiago</a:t>
            </a:r>
          </a:p>
          <a:p>
            <a:pPr algn="ctr"/>
            <a:r>
              <a:rPr lang="es-MX" sz="2400" noProof="1">
                <a:solidFill>
                  <a:schemeClr val="bg1"/>
                </a:solidFill>
                <a:latin typeface="Biome"/>
                <a:cs typeface="Helvetica"/>
              </a:rPr>
              <a:t>Gillermo Anzures</a:t>
            </a:r>
          </a:p>
          <a:p>
            <a:pPr algn="ctr"/>
            <a:r>
              <a:rPr lang="es-MX" sz="2400" noProof="1">
                <a:solidFill>
                  <a:schemeClr val="bg1"/>
                </a:solidFill>
                <a:latin typeface="Biome"/>
                <a:cs typeface="Helvetica"/>
              </a:rPr>
              <a:t>Isaías Márquez </a:t>
            </a:r>
            <a:endParaRPr lang="es-MX" sz="2400" noProof="1">
              <a:solidFill>
                <a:schemeClr val="bg1"/>
              </a:solidFill>
              <a:latin typeface="Biome"/>
              <a:cs typeface="Helvetica" panose="020B0604020202020204" pitchFamily="34" charset="0"/>
            </a:endParaRPr>
          </a:p>
          <a:p>
            <a:pPr algn="ctr"/>
            <a:r>
              <a:rPr lang="es-MX" sz="2400" noProof="1">
                <a:solidFill>
                  <a:schemeClr val="bg1"/>
                </a:solidFill>
                <a:latin typeface="Biome"/>
                <a:cs typeface="Helvetica"/>
              </a:rPr>
              <a:t>Noel González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D82A1-B223-4FEC-A800-00E3790341D0}"/>
              </a:ext>
            </a:extLst>
          </p:cNvPr>
          <p:cNvSpPr txBox="1"/>
          <p:nvPr/>
        </p:nvSpPr>
        <p:spPr>
          <a:xfrm>
            <a:off x="4152900" y="2654300"/>
            <a:ext cx="38608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MX" sz="2800">
                <a:solidFill>
                  <a:schemeClr val="bg1"/>
                </a:solidFill>
                <a:latin typeface="Biome"/>
                <a:cs typeface="Helvetica"/>
              </a:rPr>
              <a:t>Equipo</a:t>
            </a:r>
            <a:r>
              <a:rPr lang="es-MX" sz="2800">
                <a:latin typeface="Biome"/>
                <a:cs typeface="Helvetica"/>
              </a:rPr>
              <a:t> </a:t>
            </a:r>
            <a:r>
              <a:rPr lang="es-MX" sz="2800">
                <a:solidFill>
                  <a:schemeClr val="bg1"/>
                </a:solidFill>
                <a:latin typeface="Biome"/>
                <a:cs typeface="Helvetica"/>
              </a:rPr>
              <a:t>de</a:t>
            </a:r>
            <a:r>
              <a:rPr lang="es-MX" sz="2800">
                <a:latin typeface="Biome"/>
                <a:cs typeface="Helvetica"/>
              </a:rPr>
              <a:t> </a:t>
            </a:r>
            <a:r>
              <a:rPr lang="es-MX" sz="2800">
                <a:solidFill>
                  <a:schemeClr val="bg1"/>
                </a:solidFill>
                <a:latin typeface="Biome"/>
                <a:cs typeface="Helvetica"/>
              </a:rPr>
              <a:t>Trabajo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C5026-FE67-4D26-A692-40FBBBF0BDBA}"/>
              </a:ext>
            </a:extLst>
          </p:cNvPr>
          <p:cNvSpPr txBox="1"/>
          <p:nvPr/>
        </p:nvSpPr>
        <p:spPr>
          <a:xfrm>
            <a:off x="2282372" y="1161419"/>
            <a:ext cx="762362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Biome"/>
                <a:cs typeface="Helvetica"/>
              </a:rPr>
              <a:t>Mi-Ecommerce</a:t>
            </a:r>
          </a:p>
        </p:txBody>
      </p:sp>
    </p:spTree>
    <p:extLst>
      <p:ext uri="{BB962C8B-B14F-4D97-AF65-F5344CB8AC3E}">
        <p14:creationId xmlns:p14="http://schemas.microsoft.com/office/powerpoint/2010/main" val="383229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22235-055B-4A37-B784-07E5C2FE9F96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2D55-CCFE-4D4A-98B3-05C0E91F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7905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Carrito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FDE4112-9272-435F-BFC7-2A4174F7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58" y="4279755"/>
            <a:ext cx="7478484" cy="24804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65FEE1-937F-4747-86D9-DE7005C399C3}"/>
              </a:ext>
            </a:extLst>
          </p:cNvPr>
          <p:cNvSpPr txBox="1">
            <a:spLocks/>
          </p:cNvSpPr>
          <p:nvPr/>
        </p:nvSpPr>
        <p:spPr>
          <a:xfrm>
            <a:off x="110670" y="2442027"/>
            <a:ext cx="2233387" cy="2523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1800">
                <a:solidFill>
                  <a:srgbClr val="0CB09D"/>
                </a:solidFill>
                <a:latin typeface="Biome"/>
                <a:cs typeface="Biome"/>
              </a:rPr>
              <a:t>Los productos que el usuario agrego al carrito. </a:t>
            </a:r>
            <a:endParaRPr lang="en-US">
              <a:cs typeface="Calibri Light" panose="020F0302020204030204"/>
            </a:endParaRPr>
          </a:p>
        </p:txBody>
      </p:sp>
      <p:pic>
        <p:nvPicPr>
          <p:cNvPr id="6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A139AA-9701-4863-8F9C-596AFFAB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687" y="1496101"/>
            <a:ext cx="7487555" cy="33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4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22235-055B-4A37-B784-07E5C2FE9F96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2D55-CCFE-4D4A-98B3-05C0E91F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790575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chemeClr val="bg1"/>
                </a:solidFill>
                <a:latin typeface="Biome"/>
                <a:cs typeface="Biome"/>
              </a:rPr>
              <a:t>Página</a:t>
            </a:r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 no </a:t>
            </a:r>
            <a:r>
              <a:rPr lang="en-US" err="1">
                <a:solidFill>
                  <a:schemeClr val="bg1"/>
                </a:solidFill>
                <a:latin typeface="Biome"/>
                <a:cs typeface="Biome"/>
              </a:rPr>
              <a:t>encontrada</a:t>
            </a:r>
          </a:p>
        </p:txBody>
      </p:sp>
      <p:pic>
        <p:nvPicPr>
          <p:cNvPr id="3" name="Picture 7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B4208B0E-93B6-409D-A6F9-D4B6EE04C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14" y="1859280"/>
            <a:ext cx="9437914" cy="42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22235-055B-4A37-B784-07E5C2FE9F96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2D55-CCFE-4D4A-98B3-05C0E91F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7905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iome"/>
                <a:cs typeface="Helvetica"/>
              </a:rPr>
              <a:t>Producto no encontrado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7423B4-5DAF-474E-A907-628AC18E7807}"/>
              </a:ext>
            </a:extLst>
          </p:cNvPr>
          <p:cNvGrpSpPr/>
          <p:nvPr/>
        </p:nvGrpSpPr>
        <p:grpSpPr>
          <a:xfrm>
            <a:off x="1631043" y="2227138"/>
            <a:ext cx="8929915" cy="4368867"/>
            <a:chOff x="1957614" y="2227138"/>
            <a:chExt cx="8285844" cy="3978796"/>
          </a:xfrm>
        </p:grpSpPr>
        <p:pic>
          <p:nvPicPr>
            <p:cNvPr id="3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57480D7-8FD8-4F25-839E-E4646491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7614" y="2475423"/>
              <a:ext cx="8285842" cy="3730511"/>
            </a:xfrm>
            <a:prstGeom prst="rect">
              <a:avLst/>
            </a:prstGeom>
          </p:spPr>
        </p:pic>
        <p:pic>
          <p:nvPicPr>
            <p:cNvPr id="5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72916B7-5938-421B-9D37-F1E8E0DBF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7614" y="2227138"/>
              <a:ext cx="8285844" cy="253798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D2093B-7C69-4240-86C9-9F3D7DF926DF}"/>
              </a:ext>
            </a:extLst>
          </p:cNvPr>
          <p:cNvSpPr txBox="1">
            <a:spLocks/>
          </p:cNvSpPr>
          <p:nvPr/>
        </p:nvSpPr>
        <p:spPr>
          <a:xfrm>
            <a:off x="908956" y="1299026"/>
            <a:ext cx="10370457" cy="845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Cuando se busque un producto que no exista, mostrará un error en la página, y le recomendará otros productos.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7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22235-055B-4A37-B784-07E5C2FE9F96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2D55-CCFE-4D4A-98B3-05C0E91F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7905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iome"/>
                <a:cs typeface="Helvetica"/>
              </a:rPr>
              <a:t>Producto no encontrado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7423B4-5DAF-474E-A907-628AC18E7807}"/>
              </a:ext>
            </a:extLst>
          </p:cNvPr>
          <p:cNvGrpSpPr/>
          <p:nvPr/>
        </p:nvGrpSpPr>
        <p:grpSpPr>
          <a:xfrm>
            <a:off x="1631043" y="2227138"/>
            <a:ext cx="8929915" cy="4368867"/>
            <a:chOff x="1957614" y="2227138"/>
            <a:chExt cx="8285844" cy="3978796"/>
          </a:xfrm>
        </p:grpSpPr>
        <p:pic>
          <p:nvPicPr>
            <p:cNvPr id="3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57480D7-8FD8-4F25-839E-E4646491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7614" y="2475423"/>
              <a:ext cx="8285842" cy="3730511"/>
            </a:xfrm>
            <a:prstGeom prst="rect">
              <a:avLst/>
            </a:prstGeom>
          </p:spPr>
        </p:pic>
        <p:pic>
          <p:nvPicPr>
            <p:cNvPr id="5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72916B7-5938-421B-9D37-F1E8E0DBF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7614" y="2227138"/>
              <a:ext cx="8285844" cy="253798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D2093B-7C69-4240-86C9-9F3D7DF926DF}"/>
              </a:ext>
            </a:extLst>
          </p:cNvPr>
          <p:cNvSpPr txBox="1">
            <a:spLocks/>
          </p:cNvSpPr>
          <p:nvPr/>
        </p:nvSpPr>
        <p:spPr>
          <a:xfrm>
            <a:off x="908956" y="1299026"/>
            <a:ext cx="10370457" cy="845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Cuando se busque un producto que no exista, mostrará un error en la página, y le recomendará otros productos.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65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89278C6-BA4B-46AB-8D44-A8C26F0A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658179"/>
            <a:ext cx="8458198" cy="554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1E6945-5DE8-47DA-9D48-A6A243D9E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1F35DA-0E0B-4968-A6E8-2FE4AEF4B90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MX" noProof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8CBCE-B543-4329-ACD1-76E4F46A01AF}"/>
              </a:ext>
            </a:extLst>
          </p:cNvPr>
          <p:cNvSpPr/>
          <p:nvPr/>
        </p:nvSpPr>
        <p:spPr>
          <a:xfrm>
            <a:off x="0" y="5548503"/>
            <a:ext cx="12192000" cy="1325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106ED-2541-4491-9056-110D0F3EB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944" y="2377938"/>
            <a:ext cx="4090771" cy="41395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2AF9DA-C745-44E2-807D-83AC47960797}"/>
              </a:ext>
            </a:extLst>
          </p:cNvPr>
          <p:cNvSpPr txBox="1">
            <a:spLocks/>
          </p:cNvSpPr>
          <p:nvPr/>
        </p:nvSpPr>
        <p:spPr>
          <a:xfrm>
            <a:off x="838200" y="1160190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Biome"/>
                <a:cs typeface="Helvetica"/>
              </a:rPr>
              <a:t>¿Que es E-commerce?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694E2-DA38-4FA3-835E-0D2E62B1BF7F}"/>
              </a:ext>
            </a:extLst>
          </p:cNvPr>
          <p:cNvSpPr txBox="1"/>
          <p:nvPr/>
        </p:nvSpPr>
        <p:spPr>
          <a:xfrm>
            <a:off x="1153644" y="2568826"/>
            <a:ext cx="621030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3200" noProof="1">
                <a:solidFill>
                  <a:schemeClr val="bg1"/>
                </a:solidFill>
                <a:latin typeface="Biome"/>
                <a:cs typeface="Helvetica"/>
              </a:rPr>
              <a:t>Es una plataforma  para la venta de productos o servicios a través de internet y por medio de una pagina web.</a:t>
            </a:r>
          </a:p>
        </p:txBody>
      </p:sp>
    </p:spTree>
    <p:extLst>
      <p:ext uri="{BB962C8B-B14F-4D97-AF65-F5344CB8AC3E}">
        <p14:creationId xmlns:p14="http://schemas.microsoft.com/office/powerpoint/2010/main" val="85933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1E6945-5DE8-47DA-9D48-A6A243D9ED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8CBCE-B543-4329-ACD1-76E4F46A01AF}"/>
              </a:ext>
            </a:extLst>
          </p:cNvPr>
          <p:cNvSpPr/>
          <p:nvPr/>
        </p:nvSpPr>
        <p:spPr>
          <a:xfrm>
            <a:off x="0" y="5963995"/>
            <a:ext cx="12192000" cy="9100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1F35DA-0E0B-4968-A6E8-2FE4AEF4B900}"/>
              </a:ext>
            </a:extLst>
          </p:cNvPr>
          <p:cNvSpPr txBox="1">
            <a:spLocks/>
          </p:cNvSpPr>
          <p:nvPr/>
        </p:nvSpPr>
        <p:spPr>
          <a:xfrm>
            <a:off x="630936" y="2070100"/>
            <a:ext cx="4277360" cy="4495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s-MX">
                <a:solidFill>
                  <a:schemeClr val="bg1"/>
                </a:solidFill>
                <a:latin typeface="Biome"/>
                <a:cs typeface="Helvetica"/>
              </a:rPr>
              <a:t> </a:t>
            </a:r>
            <a:r>
              <a:rPr lang="es-MX" sz="2800">
                <a:solidFill>
                  <a:schemeClr val="bg1"/>
                </a:solidFill>
                <a:latin typeface="Biome"/>
                <a:cs typeface="Helvetica"/>
              </a:rPr>
              <a:t>A</a:t>
            </a:r>
            <a:r>
              <a:rPr lang="es-MX" sz="2400">
                <a:solidFill>
                  <a:schemeClr val="bg1"/>
                </a:solidFill>
                <a:latin typeface="Biome"/>
                <a:cs typeface="Helvetica"/>
              </a:rPr>
              <a:t>ccesibilidad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>
                <a:solidFill>
                  <a:schemeClr val="bg1"/>
                </a:solidFill>
                <a:latin typeface="Biome"/>
                <a:cs typeface="Helvetica"/>
              </a:rPr>
              <a:t> Reducción de gastos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>
                <a:solidFill>
                  <a:schemeClr val="bg1"/>
                </a:solidFill>
                <a:latin typeface="Biome"/>
                <a:cs typeface="Helvetica"/>
              </a:rPr>
              <a:t> Comunicación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>
                <a:solidFill>
                  <a:schemeClr val="bg1"/>
                </a:solidFill>
                <a:latin typeface="Biome"/>
                <a:cs typeface="Helvetica"/>
              </a:rPr>
              <a:t> Mayor alcance al publico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>
                <a:solidFill>
                  <a:schemeClr val="bg1"/>
                </a:solidFill>
                <a:latin typeface="Biome"/>
                <a:cs typeface="Helvetica"/>
              </a:rPr>
              <a:t> Ventas 24/7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MX" sz="2400">
                <a:solidFill>
                  <a:schemeClr val="bg1"/>
                </a:solidFill>
                <a:latin typeface="Biome"/>
                <a:cs typeface="Helvetica"/>
              </a:rPr>
              <a:t> Recolección de datos</a:t>
            </a:r>
            <a:endParaRPr lang="es-MX">
              <a:solidFill>
                <a:schemeClr val="bg1"/>
              </a:solidFill>
              <a:latin typeface="Biome"/>
              <a:cs typeface="Helvetic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noProof="1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9ACA5C7-49F8-45BC-BA01-1B112440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296" y="2360439"/>
            <a:ext cx="6903720" cy="286504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AB2F7E-F2B9-46E2-9B98-0AAB74551057}"/>
              </a:ext>
            </a:extLst>
          </p:cNvPr>
          <p:cNvSpPr txBox="1">
            <a:spLocks/>
          </p:cNvSpPr>
          <p:nvPr/>
        </p:nvSpPr>
        <p:spPr>
          <a:xfrm>
            <a:off x="630936" y="1033029"/>
            <a:ext cx="3877564" cy="910071"/>
          </a:xfrm>
          <a:prstGeom prst="rect">
            <a:avLst/>
          </a:prstGeom>
        </p:spPr>
        <p:txBody>
          <a:bodyPr lIns="91440" tIns="45720" rIns="91440" bIns="4572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>
                <a:solidFill>
                  <a:schemeClr val="bg1"/>
                </a:solidFill>
                <a:latin typeface="Biome"/>
                <a:cs typeface="Helvetica"/>
              </a:rPr>
              <a:t>Beneficos</a:t>
            </a:r>
          </a:p>
        </p:txBody>
      </p:sp>
    </p:spTree>
    <p:extLst>
      <p:ext uri="{BB962C8B-B14F-4D97-AF65-F5344CB8AC3E}">
        <p14:creationId xmlns:p14="http://schemas.microsoft.com/office/powerpoint/2010/main" val="227485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22235-055B-4A37-B784-07E5C2FE9F96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2D55-CCFE-4D4A-98B3-05C0E91F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7905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Pagina principal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73A6B5-5ED8-4A0C-A274-61D90405B130}"/>
              </a:ext>
            </a:extLst>
          </p:cNvPr>
          <p:cNvSpPr txBox="1">
            <a:spLocks/>
          </p:cNvSpPr>
          <p:nvPr/>
        </p:nvSpPr>
        <p:spPr>
          <a:xfrm>
            <a:off x="-25400" y="1507671"/>
            <a:ext cx="1734459" cy="82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Barra de búsqueda</a:t>
            </a:r>
            <a:endParaRPr lang="en-US" err="1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027ADA-A4C6-47B9-B406-FCFAF1D1351F}"/>
              </a:ext>
            </a:extLst>
          </p:cNvPr>
          <p:cNvSpPr txBox="1">
            <a:spLocks/>
          </p:cNvSpPr>
          <p:nvPr/>
        </p:nvSpPr>
        <p:spPr>
          <a:xfrm>
            <a:off x="1813" y="2423884"/>
            <a:ext cx="1734459" cy="82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Carrito de compras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9DD749-A5FF-4B02-876E-6EBB10971176}"/>
              </a:ext>
            </a:extLst>
          </p:cNvPr>
          <p:cNvSpPr txBox="1">
            <a:spLocks/>
          </p:cNvSpPr>
          <p:nvPr/>
        </p:nvSpPr>
        <p:spPr>
          <a:xfrm>
            <a:off x="-25402" y="3430813"/>
            <a:ext cx="1734459" cy="82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Perfil de usuario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40EE7B6-C0A0-44A5-9631-01F9ED756773}"/>
              </a:ext>
            </a:extLst>
          </p:cNvPr>
          <p:cNvSpPr txBox="1">
            <a:spLocks/>
          </p:cNvSpPr>
          <p:nvPr/>
        </p:nvSpPr>
        <p:spPr>
          <a:xfrm>
            <a:off x="-25401" y="4528456"/>
            <a:ext cx="1734459" cy="82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Menú de productos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4963479-20AF-406D-A498-1F4AEDA5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4371"/>
            <a:ext cx="9918698" cy="47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8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618CAC6-2E99-40C2-A6F4-D15685A3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28" y="142208"/>
            <a:ext cx="6155966" cy="64145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9FD71C-34FF-4A1B-A529-8CD37F499775}"/>
              </a:ext>
            </a:extLst>
          </p:cNvPr>
          <p:cNvSpPr txBox="1">
            <a:spLocks/>
          </p:cNvSpPr>
          <p:nvPr/>
        </p:nvSpPr>
        <p:spPr>
          <a:xfrm>
            <a:off x="999671" y="691242"/>
            <a:ext cx="1734459" cy="82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Productos que te pueden interesar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9FD71C-34FF-4A1B-A529-8CD37F499775}"/>
              </a:ext>
            </a:extLst>
          </p:cNvPr>
          <p:cNvSpPr txBox="1">
            <a:spLocks/>
          </p:cNvSpPr>
          <p:nvPr/>
        </p:nvSpPr>
        <p:spPr>
          <a:xfrm>
            <a:off x="997404" y="2321832"/>
            <a:ext cx="1734459" cy="82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Productos más pedidos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7AD54-F1B1-4EEF-A6DC-5894E957BA83}"/>
              </a:ext>
            </a:extLst>
          </p:cNvPr>
          <p:cNvSpPr txBox="1">
            <a:spLocks/>
          </p:cNvSpPr>
          <p:nvPr/>
        </p:nvSpPr>
        <p:spPr>
          <a:xfrm>
            <a:off x="9345385" y="5535384"/>
            <a:ext cx="1734459" cy="82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Menú de productos</a:t>
            </a:r>
          </a:p>
        </p:txBody>
      </p:sp>
    </p:spTree>
    <p:extLst>
      <p:ext uri="{BB962C8B-B14F-4D97-AF65-F5344CB8AC3E}">
        <p14:creationId xmlns:p14="http://schemas.microsoft.com/office/powerpoint/2010/main" val="157438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22235-055B-4A37-B784-07E5C2FE9F96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2D55-CCFE-4D4A-98B3-05C0E91F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7905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Registro</a:t>
            </a:r>
          </a:p>
        </p:txBody>
      </p:sp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DC004A8-036D-49A5-8B16-B6622309D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1714851"/>
            <a:ext cx="10526484" cy="4725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26C416-8B6C-45D9-8427-419E249533D5}"/>
              </a:ext>
            </a:extLst>
          </p:cNvPr>
          <p:cNvSpPr txBox="1">
            <a:spLocks/>
          </p:cNvSpPr>
          <p:nvPr/>
        </p:nvSpPr>
        <p:spPr>
          <a:xfrm>
            <a:off x="6605814" y="255814"/>
            <a:ext cx="5444672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>
                <a:solidFill>
                  <a:schemeClr val="bg1"/>
                </a:solidFill>
                <a:latin typeface="Biome"/>
                <a:cs typeface="Biome"/>
              </a:rPr>
              <a:t>Es donde la persona podrá registrarse </a:t>
            </a:r>
            <a:endParaRPr lang="es-MX" sz="20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6962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22235-055B-4A37-B784-07E5C2FE9F96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2D55-CCFE-4D4A-98B3-05C0E91F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7905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Login</a:t>
            </a:r>
          </a:p>
        </p:txBody>
      </p:sp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C3E7C1-9B18-41E8-87DD-52EE331B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8" y="1768565"/>
            <a:ext cx="10653484" cy="48085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8B9C41-F0CC-4151-806B-953CDFD62780}"/>
              </a:ext>
            </a:extLst>
          </p:cNvPr>
          <p:cNvSpPr txBox="1">
            <a:spLocks/>
          </p:cNvSpPr>
          <p:nvPr/>
        </p:nvSpPr>
        <p:spPr>
          <a:xfrm>
            <a:off x="6605814" y="255814"/>
            <a:ext cx="5444672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>
                <a:solidFill>
                  <a:schemeClr val="bg1"/>
                </a:solidFill>
                <a:latin typeface="Biome"/>
                <a:cs typeface="Biome"/>
              </a:rPr>
              <a:t>Una vez registrado podrá iniciar sesión </a:t>
            </a:r>
            <a:endParaRPr lang="es-MX" sz="20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440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22235-055B-4A37-B784-07E5C2FE9F96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2D55-CCFE-4D4A-98B3-05C0E91F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7905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Productos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7B362BE8-9A71-405F-BBC5-ACE83D46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1421777"/>
            <a:ext cx="6090557" cy="2744445"/>
          </a:xfrm>
          <a:prstGeom prst="rect">
            <a:avLst/>
          </a:prstGeom>
        </p:spPr>
      </p:pic>
      <p:pic>
        <p:nvPicPr>
          <p:cNvPr id="6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6C7F3A9B-97C1-455E-8C2E-652B9EB5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57" y="4035387"/>
            <a:ext cx="6090556" cy="27423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5964663-6D15-474A-B40F-4D0FC2A480E9}"/>
              </a:ext>
            </a:extLst>
          </p:cNvPr>
          <p:cNvSpPr txBox="1">
            <a:spLocks/>
          </p:cNvSpPr>
          <p:nvPr/>
        </p:nvSpPr>
        <p:spPr>
          <a:xfrm>
            <a:off x="400957" y="1516742"/>
            <a:ext cx="2442030" cy="2260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Aquí es donde la persona podrá ver el producto seleccionado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DDD147-6C32-4DC8-B1FE-AD699FABDC87}"/>
              </a:ext>
            </a:extLst>
          </p:cNvPr>
          <p:cNvSpPr txBox="1">
            <a:spLocks/>
          </p:cNvSpPr>
          <p:nvPr/>
        </p:nvSpPr>
        <p:spPr>
          <a:xfrm>
            <a:off x="9336313" y="1516741"/>
            <a:ext cx="2686958" cy="2523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Podrá agregarlo al carrito 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3175D0-F9FF-422D-9D34-5F1F9E1A9C1F}"/>
              </a:ext>
            </a:extLst>
          </p:cNvPr>
          <p:cNvSpPr txBox="1">
            <a:spLocks/>
          </p:cNvSpPr>
          <p:nvPr/>
        </p:nvSpPr>
        <p:spPr>
          <a:xfrm>
            <a:off x="9336312" y="3938812"/>
            <a:ext cx="2686958" cy="2523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>
                <a:solidFill>
                  <a:srgbClr val="0CB09D"/>
                </a:solidFill>
                <a:latin typeface="Biome"/>
                <a:cs typeface="Biome"/>
              </a:rPr>
              <a:t>Tendrá acceso a más productos que sean de interés </a:t>
            </a:r>
          </a:p>
        </p:txBody>
      </p:sp>
    </p:spTree>
    <p:extLst>
      <p:ext uri="{BB962C8B-B14F-4D97-AF65-F5344CB8AC3E}">
        <p14:creationId xmlns:p14="http://schemas.microsoft.com/office/powerpoint/2010/main" val="386071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D22235-055B-4A37-B784-07E5C2FE9F96}"/>
              </a:ext>
            </a:extLst>
          </p:cNvPr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0CB0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2D55-CCFE-4D4A-98B3-05C0E91F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7905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iome"/>
                <a:cs typeface="Biome"/>
              </a:rPr>
              <a:t>Producto</a:t>
            </a:r>
          </a:p>
        </p:txBody>
      </p:sp>
      <p:pic>
        <p:nvPicPr>
          <p:cNvPr id="3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BAC18F4-D4F1-4390-A15D-C0DA673E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43" y="1895567"/>
            <a:ext cx="9700984" cy="43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09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37DAD7FFC33894F842C277E3053C850" ma:contentTypeVersion="2" ma:contentTypeDescription="Crear nuevo documento." ma:contentTypeScope="" ma:versionID="b664d4bb615afb2e44ea292eaab183bb">
  <xsd:schema xmlns:xsd="http://www.w3.org/2001/XMLSchema" xmlns:xs="http://www.w3.org/2001/XMLSchema" xmlns:p="http://schemas.microsoft.com/office/2006/metadata/properties" xmlns:ns2="cf8b9a4b-496c-4171-aa6f-7fc6653fd00f" targetNamespace="http://schemas.microsoft.com/office/2006/metadata/properties" ma:root="true" ma:fieldsID="052bde5235d08707f8c58a6034540ee1" ns2:_="">
    <xsd:import namespace="cf8b9a4b-496c-4171-aa6f-7fc6653fd0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b9a4b-496c-4171-aa6f-7fc6653fd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FEBF44-6F0C-4C8E-9A68-C9DD0FA17E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E72DC4-D1D4-4285-A096-70D92B2F399F}">
  <ds:schemaRefs>
    <ds:schemaRef ds:uri="cf8b9a4b-496c-4171-aa6f-7fc6653fd0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D572B1-4DD1-4EC4-9DC0-D15FD47DCA2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Pagina principal</vt:lpstr>
      <vt:lpstr>PowerPoint Presentation</vt:lpstr>
      <vt:lpstr>Registro</vt:lpstr>
      <vt:lpstr>Login</vt:lpstr>
      <vt:lpstr>Productos</vt:lpstr>
      <vt:lpstr>Producto</vt:lpstr>
      <vt:lpstr>Carrito</vt:lpstr>
      <vt:lpstr>Página no encontrada</vt:lpstr>
      <vt:lpstr>Producto no encontrado</vt:lpstr>
      <vt:lpstr>Producto no encontrado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Gonzalez Mancha Noel Alejandro</dc:creator>
  <cp:revision>1</cp:revision>
  <dcterms:created xsi:type="dcterms:W3CDTF">2022-02-02T15:16:20Z</dcterms:created>
  <dcterms:modified xsi:type="dcterms:W3CDTF">2022-02-03T02:23:06Z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0x010100537DAD7FFC33894F842C277E3053C850</vt:lpwstr>
  </property>
</Properties>
</file>